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70" r:id="rId4"/>
    <p:sldId id="275" r:id="rId5"/>
    <p:sldId id="258" r:id="rId6"/>
    <p:sldId id="259" r:id="rId7"/>
    <p:sldId id="260" r:id="rId8"/>
    <p:sldId id="261" r:id="rId9"/>
    <p:sldId id="276" r:id="rId10"/>
    <p:sldId id="262" r:id="rId11"/>
    <p:sldId id="263" r:id="rId12"/>
    <p:sldId id="277" r:id="rId13"/>
    <p:sldId id="278" r:id="rId14"/>
    <p:sldId id="264" r:id="rId15"/>
    <p:sldId id="279" r:id="rId16"/>
    <p:sldId id="265" r:id="rId17"/>
    <p:sldId id="266" r:id="rId18"/>
    <p:sldId id="267" r:id="rId19"/>
    <p:sldId id="268" r:id="rId20"/>
    <p:sldId id="269" r:id="rId21"/>
    <p:sldId id="274" r:id="rId22"/>
  </p:sldIdLst>
  <p:sldSz cx="12192000" cy="6858000"/>
  <p:notesSz cx="6858000" cy="9144000"/>
  <p:embeddedFontLst>
    <p:embeddedFont>
      <p:font typeface="Gill Sans" panose="020B0604020202020204" charset="0"/>
      <p:regular r:id="rId24"/>
      <p:bold r:id="rId25"/>
    </p:embeddedFont>
    <p:embeddedFont>
      <p:font typeface="Play" panose="020B0604020202020204" charset="0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0" roundtripDataSignature="AMtx7mji5rMIzj6BnbtXxwiqSrtyE9aK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2A875C2-8607-4C71-93EF-BE384014914A}">
  <a:tblStyle styleId="{82A875C2-8607-4C71-93EF-BE384014914A}" styleName="Table_0">
    <a:wholeTbl>
      <a:tcTxStyle b="off" i="off">
        <a:font>
          <a:latin typeface="Gill Sans MT"/>
          <a:ea typeface="Gill Sans MT"/>
          <a:cs typeface="Gill Sans MT"/>
        </a:font>
        <a:schemeClr val="lt1"/>
      </a:tcTxStyle>
      <a:tcStyle>
        <a:tcBdr>
          <a:left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>
          <a:top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bottom>
        </a:tcBdr>
      </a:tcStyle>
    </a:band1H>
    <a:band2H>
      <a:tcTxStyle/>
      <a:tcStyle>
        <a:tcBdr/>
      </a:tcStyle>
    </a:band2H>
    <a:band1V>
      <a:tcTxStyle/>
      <a:tcStyle>
        <a:tcBdr>
          <a:left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right>
        </a:tcBdr>
      </a:tcStyle>
    </a:band1V>
    <a:band2V>
      <a:tcTxStyle/>
      <a:tcStyle>
        <a:tcBdr>
          <a:left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right>
        </a:tcBdr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a:top>
        </a:tcBdr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Gill Sans MT"/>
          <a:ea typeface="Gill Sans MT"/>
          <a:cs typeface="Gill Sans MT"/>
        </a:font>
        <a:schemeClr val="dk1"/>
      </a:tcTxStyle>
      <a:tcStyle>
        <a:tcBdr/>
        <a:fill>
          <a:solidFill>
            <a:schemeClr val="accent2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608" y="10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customschemas.google.com/relationships/presentationmetadata" Target="meta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jpg>
</file>

<file path=ppt/media/image2.jpg>
</file>

<file path=ppt/media/image3.gif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9" name="Google Shape;24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base64_encode() function.</a:t>
            </a:r>
          </a:p>
          <a:p>
            <a:r>
              <a:rPr lang="en-US" dirty="0"/>
              <a:t>Highlight </a:t>
            </a:r>
            <a:r>
              <a:rPr lang="en-US" dirty="0" err="1"/>
              <a:t>snprintf</a:t>
            </a:r>
            <a:r>
              <a:rPr lang="en-US" dirty="0"/>
              <a:t> usage for constructing the HTTP request.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705411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1d0f00e52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1d0f00e52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client sends a request to the XAMPP server and prints the server’s response, which </a:t>
            </a:r>
            <a:r>
              <a:rPr lang="en-US" dirty="0" err="1"/>
              <a:t>includes:Authorization</a:t>
            </a:r>
            <a:r>
              <a:rPr lang="en-US" dirty="0"/>
              <a:t> header with Base64-encoded credentials.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Cookie value received by the server.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Request path.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0" name="Google Shape;320;g31d0f00e523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1d0f00e52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31d0f00e523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g31d0f00e523_0_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1d0f00e52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1d0f00e523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g31d0f00e523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1d0f00e523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31d0f00e523_0_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g31d0f00e523_0_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1d0f00e523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31d0f00e523_0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g31d0f00e523_0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6" name="Google Shape;25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0" name="Google Shape;270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7" name="Google Shape;277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31d0ec7442c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31d0ec7442c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g31d0ec7442c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1" name="Google Shape;31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>
  <p:cSld name="1_Title Onl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 txBox="1">
            <a:spLocks noGrp="1"/>
          </p:cNvSpPr>
          <p:nvPr>
            <p:ph type="title"/>
          </p:nvPr>
        </p:nvSpPr>
        <p:spPr>
          <a:xfrm>
            <a:off x="7018020" y="662937"/>
            <a:ext cx="4624442" cy="5542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5"/>
          <p:cNvSpPr>
            <a:spLocks noGrp="1"/>
          </p:cNvSpPr>
          <p:nvPr>
            <p:ph type="pic" idx="2"/>
          </p:nvPr>
        </p:nvSpPr>
        <p:spPr>
          <a:xfrm>
            <a:off x="0" y="0"/>
            <a:ext cx="6267450" cy="685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27"/>
          <p:cNvGrpSpPr/>
          <p:nvPr/>
        </p:nvGrpSpPr>
        <p:grpSpPr>
          <a:xfrm>
            <a:off x="363888" y="5322560"/>
            <a:ext cx="1030305" cy="1030305"/>
            <a:chOff x="10240859" y="1436639"/>
            <a:chExt cx="1030305" cy="1030305"/>
          </a:xfrm>
        </p:grpSpPr>
        <p:sp>
          <p:nvSpPr>
            <p:cNvPr id="154" name="Google Shape;154;p27"/>
            <p:cNvSpPr/>
            <p:nvPr/>
          </p:nvSpPr>
          <p:spPr>
            <a:xfrm rot="-8100000">
              <a:off x="10268976" y="1743588"/>
              <a:ext cx="926985" cy="463493"/>
            </a:xfrm>
            <a:custGeom>
              <a:avLst/>
              <a:gdLst/>
              <a:ahLst/>
              <a:cxnLst/>
              <a:rect l="l" t="t" r="r" b="b"/>
              <a:pathLst>
                <a:path w="2658746" h="1329373" extrusionOk="0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55" name="Google Shape;155;p27"/>
            <p:cNvSpPr/>
            <p:nvPr/>
          </p:nvSpPr>
          <p:spPr>
            <a:xfrm rot="-2700000">
              <a:off x="11115555" y="1939340"/>
              <a:ext cx="53549" cy="233295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56" name="Google Shape;156;p27"/>
            <p:cNvSpPr/>
            <p:nvPr/>
          </p:nvSpPr>
          <p:spPr>
            <a:xfrm rot="-2700000">
              <a:off x="10625042" y="1448827"/>
              <a:ext cx="53549" cy="233295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57" name="Google Shape;157;p27"/>
            <p:cNvSpPr/>
            <p:nvPr/>
          </p:nvSpPr>
          <p:spPr>
            <a:xfrm rot="-8100000">
              <a:off x="10292519" y="1686748"/>
              <a:ext cx="926985" cy="530086"/>
            </a:xfrm>
            <a:custGeom>
              <a:avLst/>
              <a:gdLst/>
              <a:ahLst/>
              <a:cxnLst/>
              <a:rect l="l" t="t" r="r" b="b"/>
              <a:pathLst>
                <a:path w="2658746" h="1329373" extrusionOk="0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58" name="Google Shape;158;p27"/>
          <p:cNvSpPr txBox="1"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27"/>
          <p:cNvSpPr txBox="1">
            <a:spLocks noGrp="1"/>
          </p:cNvSpPr>
          <p:nvPr>
            <p:ph type="body" idx="1"/>
          </p:nvPr>
        </p:nvSpPr>
        <p:spPr>
          <a:xfrm>
            <a:off x="550863" y="2113199"/>
            <a:ext cx="11090274" cy="3979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0" name="Google Shape;160;p27"/>
          <p:cNvSpPr txBox="1">
            <a:spLocks noGrp="1"/>
          </p:cNvSpPr>
          <p:nvPr>
            <p:ph type="dt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7"/>
          <p:cNvSpPr txBox="1">
            <a:spLocks noGrp="1"/>
          </p:cNvSpPr>
          <p:nvPr>
            <p:ph type="ft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27"/>
          <p:cNvSpPr txBox="1">
            <a:spLocks noGrp="1"/>
          </p:cNvSpPr>
          <p:nvPr>
            <p:ph type="sldNum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28"/>
          <p:cNvGrpSpPr/>
          <p:nvPr/>
        </p:nvGrpSpPr>
        <p:grpSpPr>
          <a:xfrm>
            <a:off x="242406" y="748159"/>
            <a:ext cx="897877" cy="934082"/>
            <a:chOff x="5129684" y="1232940"/>
            <a:chExt cx="897877" cy="934082"/>
          </a:xfrm>
        </p:grpSpPr>
        <p:sp>
          <p:nvSpPr>
            <p:cNvPr id="165" name="Google Shape;165;p28"/>
            <p:cNvSpPr/>
            <p:nvPr/>
          </p:nvSpPr>
          <p:spPr>
            <a:xfrm rot="1800000">
              <a:off x="5356930" y="1363788"/>
              <a:ext cx="621086" cy="364601"/>
            </a:xfrm>
            <a:custGeom>
              <a:avLst/>
              <a:gdLst/>
              <a:ahLst/>
              <a:cxnLst/>
              <a:rect l="l" t="t" r="r" b="b"/>
              <a:pathLst>
                <a:path w="540" h="317" extrusionOk="0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66" name="Google Shape;166;p28"/>
            <p:cNvSpPr/>
            <p:nvPr/>
          </p:nvSpPr>
          <p:spPr>
            <a:xfrm rot="1800000">
              <a:off x="5243759" y="1430747"/>
              <a:ext cx="305942" cy="538275"/>
            </a:xfrm>
            <a:custGeom>
              <a:avLst/>
              <a:gdLst/>
              <a:ahLst/>
              <a:cxnLst/>
              <a:rect l="l" t="t" r="r" b="b"/>
              <a:pathLst>
                <a:path w="266" h="468" extrusionOk="0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9799999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67" name="Google Shape;167;p28"/>
            <p:cNvSpPr/>
            <p:nvPr/>
          </p:nvSpPr>
          <p:spPr>
            <a:xfrm rot="1800000">
              <a:off x="5508097" y="1586019"/>
              <a:ext cx="315144" cy="538275"/>
            </a:xfrm>
            <a:custGeom>
              <a:avLst/>
              <a:gdLst/>
              <a:ahLst/>
              <a:cxnLst/>
              <a:rect l="l" t="t" r="r" b="b"/>
              <a:pathLst>
                <a:path w="274" h="468" extrusionOk="0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80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68" name="Google Shape;168;p28"/>
          <p:cNvSpPr txBox="1"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Play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8"/>
          <p:cNvSpPr txBox="1">
            <a:spLocks noGrp="1"/>
          </p:cNvSpPr>
          <p:nvPr>
            <p:ph type="dt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8"/>
          <p:cNvSpPr txBox="1">
            <a:spLocks noGrp="1"/>
          </p:cNvSpPr>
          <p:nvPr>
            <p:ph type="ft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8"/>
          <p:cNvSpPr txBox="1">
            <a:spLocks noGrp="1"/>
          </p:cNvSpPr>
          <p:nvPr>
            <p:ph type="sldNum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2" name="Google Shape;172;p28"/>
          <p:cNvSpPr txBox="1"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3" name="Google Shape;173;p28"/>
          <p:cNvSpPr/>
          <p:nvPr/>
        </p:nvSpPr>
        <p:spPr>
          <a:xfrm rot="-2700000">
            <a:off x="11209132" y="4448189"/>
            <a:ext cx="999200" cy="1262947"/>
          </a:xfrm>
          <a:custGeom>
            <a:avLst/>
            <a:gdLst/>
            <a:ahLst/>
            <a:cxnLst/>
            <a:rect l="l" t="t" r="r" b="b"/>
            <a:pathLst>
              <a:path w="999200" h="1262947" extrusionOk="0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0">
                <a:srgbClr val="2B274A"/>
              </a:gs>
              <a:gs pos="30000">
                <a:srgbClr val="2B274A"/>
              </a:gs>
              <a:gs pos="40000">
                <a:srgbClr val="453E75"/>
              </a:gs>
              <a:gs pos="60000">
                <a:srgbClr val="2B274A"/>
              </a:gs>
              <a:gs pos="100000">
                <a:schemeClr val="dk2"/>
              </a:gs>
            </a:gsLst>
            <a:lin ang="102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4" name="Google Shape;174;p28"/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/>
            <a:ahLst/>
            <a:cxnLst/>
            <a:rect l="l" t="t" r="r" b="b"/>
            <a:pathLst>
              <a:path w="540000" h="978284" extrusionOk="0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rgbClr val="2B274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9"/>
          <p:cNvSpPr/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177" name="Google Shape;177;p29"/>
          <p:cNvGrpSpPr/>
          <p:nvPr/>
        </p:nvGrpSpPr>
        <p:grpSpPr>
          <a:xfrm>
            <a:off x="233344" y="5384019"/>
            <a:ext cx="828357" cy="828357"/>
            <a:chOff x="2895711" y="1234487"/>
            <a:chExt cx="828357" cy="828357"/>
          </a:xfrm>
        </p:grpSpPr>
        <p:sp>
          <p:nvSpPr>
            <p:cNvPr id="178" name="Google Shape;178;p29"/>
            <p:cNvSpPr/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/>
              <a:ahLst/>
              <a:cxnLst/>
              <a:rect l="l" t="t" r="r" b="b"/>
              <a:pathLst>
                <a:path w="1080000" h="1262947" extrusionOk="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453E75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79" name="Google Shape;179;p29"/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0">
                  <a:srgbClr val="221F3B"/>
                </a:gs>
                <a:gs pos="50000">
                  <a:srgbClr val="221F3B"/>
                </a:gs>
                <a:gs pos="100000">
                  <a:srgbClr val="2B274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80" name="Google Shape;180;p29"/>
          <p:cNvSpPr txBox="1"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29"/>
          <p:cNvSpPr txBox="1">
            <a:spLocks noGrp="1"/>
          </p:cNvSpPr>
          <p:nvPr>
            <p:ph type="body" idx="1"/>
          </p:nvPr>
        </p:nvSpPr>
        <p:spPr>
          <a:xfrm>
            <a:off x="550862" y="2097175"/>
            <a:ext cx="5435600" cy="399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2" name="Google Shape;182;p29"/>
          <p:cNvSpPr txBox="1">
            <a:spLocks noGrp="1"/>
          </p:cNvSpPr>
          <p:nvPr>
            <p:ph type="body" idx="2"/>
          </p:nvPr>
        </p:nvSpPr>
        <p:spPr>
          <a:xfrm>
            <a:off x="6205538" y="2097175"/>
            <a:ext cx="5435600" cy="399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3" name="Google Shape;183;p29"/>
          <p:cNvSpPr txBox="1">
            <a:spLocks noGrp="1"/>
          </p:cNvSpPr>
          <p:nvPr>
            <p:ph type="dt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9"/>
          <p:cNvSpPr txBox="1">
            <a:spLocks noGrp="1"/>
          </p:cNvSpPr>
          <p:nvPr>
            <p:ph type="ft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9"/>
          <p:cNvSpPr txBox="1">
            <a:spLocks noGrp="1"/>
          </p:cNvSpPr>
          <p:nvPr>
            <p:ph type="sldNum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/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88" name="Google Shape;188;p30"/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dk2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89" name="Google Shape;189;p30"/>
          <p:cNvSpPr txBox="1"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30"/>
          <p:cNvSpPr txBox="1"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91" name="Google Shape;191;p30"/>
          <p:cNvSpPr txBox="1">
            <a:spLocks noGrp="1"/>
          </p:cNvSpPr>
          <p:nvPr>
            <p:ph type="body" idx="2"/>
          </p:nvPr>
        </p:nvSpPr>
        <p:spPr>
          <a:xfrm>
            <a:off x="550863" y="2577270"/>
            <a:ext cx="5429114" cy="3515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2" name="Google Shape;192;p30"/>
          <p:cNvSpPr txBox="1">
            <a:spLocks noGrp="1"/>
          </p:cNvSpPr>
          <p:nvPr>
            <p:ph type="body" idx="3"/>
          </p:nvPr>
        </p:nvSpPr>
        <p:spPr>
          <a:xfrm>
            <a:off x="6212024" y="1881275"/>
            <a:ext cx="5436392" cy="5353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 sz="1400" b="0" cap="none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30"/>
          <p:cNvSpPr txBox="1">
            <a:spLocks noGrp="1"/>
          </p:cNvSpPr>
          <p:nvPr>
            <p:ph type="body" idx="4"/>
          </p:nvPr>
        </p:nvSpPr>
        <p:spPr>
          <a:xfrm>
            <a:off x="6212023" y="2577270"/>
            <a:ext cx="5436391" cy="3515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4" name="Google Shape;194;p30"/>
          <p:cNvSpPr txBox="1">
            <a:spLocks noGrp="1"/>
          </p:cNvSpPr>
          <p:nvPr>
            <p:ph type="dt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30"/>
          <p:cNvSpPr txBox="1">
            <a:spLocks noGrp="1"/>
          </p:cNvSpPr>
          <p:nvPr>
            <p:ph type="ft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30"/>
          <p:cNvSpPr txBox="1">
            <a:spLocks noGrp="1"/>
          </p:cNvSpPr>
          <p:nvPr>
            <p:ph type="sldNum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1"/>
          <p:cNvSpPr txBox="1"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31"/>
          <p:cNvSpPr txBox="1">
            <a:spLocks noGrp="1"/>
          </p:cNvSpPr>
          <p:nvPr>
            <p:ph type="dt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31"/>
          <p:cNvSpPr txBox="1">
            <a:spLocks noGrp="1"/>
          </p:cNvSpPr>
          <p:nvPr>
            <p:ph type="ft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31"/>
          <p:cNvSpPr txBox="1">
            <a:spLocks noGrp="1"/>
          </p:cNvSpPr>
          <p:nvPr>
            <p:ph type="sldNum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2" name="Google Shape;202;p31"/>
          <p:cNvSpPr/>
          <p:nvPr/>
        </p:nvSpPr>
        <p:spPr>
          <a:xfrm rot="8100000" flipH="1">
            <a:off x="-410727" y="3958416"/>
            <a:ext cx="3536330" cy="1853969"/>
          </a:xfrm>
          <a:custGeom>
            <a:avLst/>
            <a:gdLst/>
            <a:ahLst/>
            <a:cxnLst/>
            <a:rect l="l" t="t" r="r" b="b"/>
            <a:pathLst>
              <a:path w="3536330" h="1853969" extrusionOk="0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>
            <a:gsLst>
              <a:gs pos="0">
                <a:srgbClr val="2B274A"/>
              </a:gs>
              <a:gs pos="31000">
                <a:srgbClr val="2B274A"/>
              </a:gs>
              <a:gs pos="97000">
                <a:schemeClr val="dk2"/>
              </a:gs>
              <a:gs pos="100000">
                <a:schemeClr val="dk2"/>
              </a:gs>
            </a:gsLst>
            <a:lin ang="150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3" name="Google Shape;203;p31"/>
          <p:cNvSpPr/>
          <p:nvPr/>
        </p:nvSpPr>
        <p:spPr>
          <a:xfrm rot="8100000" flipH="1">
            <a:off x="-481151" y="3649708"/>
            <a:ext cx="3478701" cy="2164843"/>
          </a:xfrm>
          <a:custGeom>
            <a:avLst/>
            <a:gdLst/>
            <a:ahLst/>
            <a:cxnLst/>
            <a:rect l="l" t="t" r="r" b="b"/>
            <a:pathLst>
              <a:path w="3478701" h="2164843" extrusionOk="0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rgbClr val="746EB3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4" name="Google Shape;204;p31"/>
          <p:cNvSpPr/>
          <p:nvPr/>
        </p:nvSpPr>
        <p:spPr>
          <a:xfrm rot="2700000" flipH="1">
            <a:off x="1512277" y="2840042"/>
            <a:ext cx="214196" cy="933178"/>
          </a:xfrm>
          <a:prstGeom prst="ellipse">
            <a:avLst/>
          </a:prstGeom>
          <a:solidFill>
            <a:srgbClr val="2B274A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5" name="Google Shape;205;p31"/>
          <p:cNvSpPr/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>
            <a:gsLst>
              <a:gs pos="0">
                <a:srgbClr val="1B182E"/>
              </a:gs>
              <a:gs pos="60000">
                <a:srgbClr val="1B182E"/>
              </a:gs>
              <a:gs pos="100000">
                <a:srgbClr val="746EB3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206" name="Google Shape;206;p31"/>
          <p:cNvGrpSpPr/>
          <p:nvPr/>
        </p:nvGrpSpPr>
        <p:grpSpPr>
          <a:xfrm>
            <a:off x="509106" y="1383159"/>
            <a:ext cx="897877" cy="934082"/>
            <a:chOff x="5129684" y="1232940"/>
            <a:chExt cx="897877" cy="934082"/>
          </a:xfrm>
        </p:grpSpPr>
        <p:sp>
          <p:nvSpPr>
            <p:cNvPr id="207" name="Google Shape;207;p31"/>
            <p:cNvSpPr/>
            <p:nvPr/>
          </p:nvSpPr>
          <p:spPr>
            <a:xfrm rot="1800000">
              <a:off x="5356930" y="1363788"/>
              <a:ext cx="621086" cy="364601"/>
            </a:xfrm>
            <a:custGeom>
              <a:avLst/>
              <a:gdLst/>
              <a:ahLst/>
              <a:cxnLst/>
              <a:rect l="l" t="t" r="r" b="b"/>
              <a:pathLst>
                <a:path w="540" h="317" extrusionOk="0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08" name="Google Shape;208;p31"/>
            <p:cNvSpPr/>
            <p:nvPr/>
          </p:nvSpPr>
          <p:spPr>
            <a:xfrm rot="1800000">
              <a:off x="5243759" y="1430747"/>
              <a:ext cx="305942" cy="538275"/>
            </a:xfrm>
            <a:custGeom>
              <a:avLst/>
              <a:gdLst/>
              <a:ahLst/>
              <a:cxnLst/>
              <a:rect l="l" t="t" r="r" b="b"/>
              <a:pathLst>
                <a:path w="266" h="468" extrusionOk="0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9799999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09" name="Google Shape;209;p31"/>
            <p:cNvSpPr/>
            <p:nvPr/>
          </p:nvSpPr>
          <p:spPr>
            <a:xfrm rot="1800000">
              <a:off x="5508097" y="1586019"/>
              <a:ext cx="315144" cy="538275"/>
            </a:xfrm>
            <a:custGeom>
              <a:avLst/>
              <a:gdLst/>
              <a:ahLst/>
              <a:cxnLst/>
              <a:rect l="l" t="t" r="r" b="b"/>
              <a:pathLst>
                <a:path w="274" h="468" extrusionOk="0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80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>
            <a:spLocks noGrp="1"/>
          </p:cNvSpPr>
          <p:nvPr>
            <p:ph type="dt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2" name="Google Shape;212;p32"/>
          <p:cNvSpPr txBox="1">
            <a:spLocks noGrp="1"/>
          </p:cNvSpPr>
          <p:nvPr>
            <p:ph type="ft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32"/>
          <p:cNvSpPr txBox="1">
            <a:spLocks noGrp="1"/>
          </p:cNvSpPr>
          <p:nvPr>
            <p:ph type="sldNum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33"/>
          <p:cNvGrpSpPr/>
          <p:nvPr/>
        </p:nvGrpSpPr>
        <p:grpSpPr>
          <a:xfrm>
            <a:off x="4752748" y="4823504"/>
            <a:ext cx="1656714" cy="1656714"/>
            <a:chOff x="2481534" y="2139594"/>
            <a:chExt cx="1656714" cy="1656714"/>
          </a:xfrm>
        </p:grpSpPr>
        <p:sp>
          <p:nvSpPr>
            <p:cNvPr id="216" name="Google Shape;216;p33"/>
            <p:cNvSpPr/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/>
              <a:ahLst/>
              <a:cxnLst/>
              <a:rect l="l" t="t" r="r" b="b"/>
              <a:pathLst>
                <a:path w="1080000" h="1262947" extrusionOk="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453E75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17" name="Google Shape;217;p33"/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0">
                  <a:srgbClr val="221F3B"/>
                </a:gs>
                <a:gs pos="50000">
                  <a:srgbClr val="221F3B"/>
                </a:gs>
                <a:gs pos="100000">
                  <a:srgbClr val="2B274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218" name="Google Shape;218;p33"/>
          <p:cNvSpPr txBox="1"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33"/>
          <p:cNvSpPr txBox="1">
            <a:spLocks noGrp="1"/>
          </p:cNvSpPr>
          <p:nvPr>
            <p:ph type="body" idx="1"/>
          </p:nvPr>
        </p:nvSpPr>
        <p:spPr>
          <a:xfrm>
            <a:off x="4295775" y="1750060"/>
            <a:ext cx="7345362" cy="4342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302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1pPr>
            <a:lvl2pPr marL="914400" lvl="1" indent="-330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2pPr>
            <a:lvl3pPr marL="1371600" lvl="2" indent="-330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3pPr>
            <a:lvl4pPr marL="1828800" lvl="3" indent="-330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/>
            </a:lvl5pPr>
            <a:lvl6pPr marL="2743200" lvl="5" indent="-355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220" name="Google Shape;220;p33"/>
          <p:cNvSpPr txBox="1">
            <a:spLocks noGrp="1"/>
          </p:cNvSpPr>
          <p:nvPr>
            <p:ph type="body" idx="2"/>
          </p:nvPr>
        </p:nvSpPr>
        <p:spPr>
          <a:xfrm>
            <a:off x="550863" y="1750060"/>
            <a:ext cx="3565525" cy="43427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21" name="Google Shape;221;p33"/>
          <p:cNvSpPr txBox="1">
            <a:spLocks noGrp="1"/>
          </p:cNvSpPr>
          <p:nvPr>
            <p:ph type="dt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33"/>
          <p:cNvSpPr txBox="1">
            <a:spLocks noGrp="1"/>
          </p:cNvSpPr>
          <p:nvPr>
            <p:ph type="ft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33"/>
          <p:cNvSpPr txBox="1">
            <a:spLocks noGrp="1"/>
          </p:cNvSpPr>
          <p:nvPr>
            <p:ph type="sldNum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34"/>
          <p:cNvGrpSpPr/>
          <p:nvPr/>
        </p:nvGrpSpPr>
        <p:grpSpPr>
          <a:xfrm>
            <a:off x="220889" y="4984670"/>
            <a:ext cx="897877" cy="934082"/>
            <a:chOff x="5129684" y="1232940"/>
            <a:chExt cx="897877" cy="934082"/>
          </a:xfrm>
        </p:grpSpPr>
        <p:sp>
          <p:nvSpPr>
            <p:cNvPr id="226" name="Google Shape;226;p34"/>
            <p:cNvSpPr/>
            <p:nvPr/>
          </p:nvSpPr>
          <p:spPr>
            <a:xfrm rot="1800000">
              <a:off x="5356930" y="1363788"/>
              <a:ext cx="621086" cy="364601"/>
            </a:xfrm>
            <a:custGeom>
              <a:avLst/>
              <a:gdLst/>
              <a:ahLst/>
              <a:cxnLst/>
              <a:rect l="l" t="t" r="r" b="b"/>
              <a:pathLst>
                <a:path w="540" h="317" extrusionOk="0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27" name="Google Shape;227;p34"/>
            <p:cNvSpPr/>
            <p:nvPr/>
          </p:nvSpPr>
          <p:spPr>
            <a:xfrm rot="1800000">
              <a:off x="5243759" y="1430747"/>
              <a:ext cx="305942" cy="538275"/>
            </a:xfrm>
            <a:custGeom>
              <a:avLst/>
              <a:gdLst/>
              <a:ahLst/>
              <a:cxnLst/>
              <a:rect l="l" t="t" r="r" b="b"/>
              <a:pathLst>
                <a:path w="266" h="468" extrusionOk="0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9799999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28" name="Google Shape;228;p34"/>
            <p:cNvSpPr/>
            <p:nvPr/>
          </p:nvSpPr>
          <p:spPr>
            <a:xfrm rot="1800000">
              <a:off x="5508097" y="1586019"/>
              <a:ext cx="315144" cy="538275"/>
            </a:xfrm>
            <a:custGeom>
              <a:avLst/>
              <a:gdLst/>
              <a:ahLst/>
              <a:cxnLst/>
              <a:rect l="l" t="t" r="r" b="b"/>
              <a:pathLst>
                <a:path w="274" h="468" extrusionOk="0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80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229" name="Google Shape;229;p34"/>
          <p:cNvSpPr txBox="1"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34"/>
          <p:cNvSpPr>
            <a:spLocks noGrp="1"/>
          </p:cNvSpPr>
          <p:nvPr>
            <p:ph type="pic" idx="2"/>
          </p:nvPr>
        </p:nvSpPr>
        <p:spPr>
          <a:xfrm>
            <a:off x="5267324" y="575409"/>
            <a:ext cx="6373813" cy="5733316"/>
          </a:xfrm>
          <a:prstGeom prst="rect">
            <a:avLst/>
          </a:prstGeom>
          <a:noFill/>
          <a:ln>
            <a:noFill/>
          </a:ln>
        </p:spPr>
      </p:sp>
      <p:sp>
        <p:nvSpPr>
          <p:cNvPr id="231" name="Google Shape;231;p34"/>
          <p:cNvSpPr txBox="1">
            <a:spLocks noGrp="1"/>
          </p:cNvSpPr>
          <p:nvPr>
            <p:ph type="body" idx="1"/>
          </p:nvPr>
        </p:nvSpPr>
        <p:spPr>
          <a:xfrm>
            <a:off x="550863" y="1776195"/>
            <a:ext cx="4500562" cy="4532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32" name="Google Shape;232;p34"/>
          <p:cNvSpPr txBox="1">
            <a:spLocks noGrp="1"/>
          </p:cNvSpPr>
          <p:nvPr>
            <p:ph type="dt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34"/>
          <p:cNvSpPr txBox="1">
            <a:spLocks noGrp="1"/>
          </p:cNvSpPr>
          <p:nvPr>
            <p:ph type="ft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34"/>
          <p:cNvSpPr txBox="1">
            <a:spLocks noGrp="1"/>
          </p:cNvSpPr>
          <p:nvPr>
            <p:ph type="sldNum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5"/>
          <p:cNvSpPr txBox="1"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35"/>
          <p:cNvSpPr txBox="1">
            <a:spLocks noGrp="1"/>
          </p:cNvSpPr>
          <p:nvPr>
            <p:ph type="body" idx="1"/>
          </p:nvPr>
        </p:nvSpPr>
        <p:spPr>
          <a:xfrm rot="5400000">
            <a:off x="4107182" y="-1442457"/>
            <a:ext cx="3978963" cy="110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8" name="Google Shape;238;p35"/>
          <p:cNvSpPr txBox="1">
            <a:spLocks noGrp="1"/>
          </p:cNvSpPr>
          <p:nvPr>
            <p:ph type="dt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35"/>
          <p:cNvSpPr txBox="1">
            <a:spLocks noGrp="1"/>
          </p:cNvSpPr>
          <p:nvPr>
            <p:ph type="ft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35"/>
          <p:cNvSpPr txBox="1">
            <a:spLocks noGrp="1"/>
          </p:cNvSpPr>
          <p:nvPr>
            <p:ph type="sldNum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6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3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4" name="Google Shape;244;p36"/>
          <p:cNvSpPr txBox="1">
            <a:spLocks noGrp="1"/>
          </p:cNvSpPr>
          <p:nvPr>
            <p:ph type="dt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36"/>
          <p:cNvSpPr txBox="1">
            <a:spLocks noGrp="1"/>
          </p:cNvSpPr>
          <p:nvPr>
            <p:ph type="ft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36"/>
          <p:cNvSpPr txBox="1">
            <a:spLocks noGrp="1"/>
          </p:cNvSpPr>
          <p:nvPr>
            <p:ph type="sldNum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oogle Shape;19;p16"/>
          <p:cNvGrpSpPr/>
          <p:nvPr/>
        </p:nvGrpSpPr>
        <p:grpSpPr>
          <a:xfrm>
            <a:off x="363888" y="5322560"/>
            <a:ext cx="1030305" cy="1030305"/>
            <a:chOff x="10240859" y="1436639"/>
            <a:chExt cx="1030305" cy="1030305"/>
          </a:xfrm>
        </p:grpSpPr>
        <p:sp>
          <p:nvSpPr>
            <p:cNvPr id="20" name="Google Shape;20;p16"/>
            <p:cNvSpPr/>
            <p:nvPr/>
          </p:nvSpPr>
          <p:spPr>
            <a:xfrm rot="-8100000">
              <a:off x="10268976" y="1743588"/>
              <a:ext cx="926985" cy="463493"/>
            </a:xfrm>
            <a:custGeom>
              <a:avLst/>
              <a:gdLst/>
              <a:ahLst/>
              <a:cxnLst/>
              <a:rect l="l" t="t" r="r" b="b"/>
              <a:pathLst>
                <a:path w="2658746" h="1329373" extrusionOk="0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1" name="Google Shape;21;p16"/>
            <p:cNvSpPr/>
            <p:nvPr/>
          </p:nvSpPr>
          <p:spPr>
            <a:xfrm rot="-2700000">
              <a:off x="11115555" y="1939340"/>
              <a:ext cx="53549" cy="233295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2" name="Google Shape;22;p16"/>
            <p:cNvSpPr/>
            <p:nvPr/>
          </p:nvSpPr>
          <p:spPr>
            <a:xfrm rot="-2700000">
              <a:off x="10625042" y="1448827"/>
              <a:ext cx="53549" cy="233295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23" name="Google Shape;23;p16"/>
            <p:cNvSpPr/>
            <p:nvPr/>
          </p:nvSpPr>
          <p:spPr>
            <a:xfrm rot="-8100000">
              <a:off x="10292519" y="1686748"/>
              <a:ext cx="926985" cy="530086"/>
            </a:xfrm>
            <a:custGeom>
              <a:avLst/>
              <a:gdLst/>
              <a:ahLst/>
              <a:cxnLst/>
              <a:rect l="l" t="t" r="r" b="b"/>
              <a:pathLst>
                <a:path w="2658746" h="1329373" extrusionOk="0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24" name="Google Shape;24;p16"/>
          <p:cNvSpPr txBox="1">
            <a:spLocks noGrp="1"/>
          </p:cNvSpPr>
          <p:nvPr>
            <p:ph type="title"/>
          </p:nvPr>
        </p:nvSpPr>
        <p:spPr>
          <a:xfrm>
            <a:off x="550863" y="483924"/>
            <a:ext cx="11090275" cy="1684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lay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6"/>
          <p:cNvSpPr txBox="1">
            <a:spLocks noGrp="1"/>
          </p:cNvSpPr>
          <p:nvPr>
            <p:ph type="body" idx="1"/>
          </p:nvPr>
        </p:nvSpPr>
        <p:spPr>
          <a:xfrm>
            <a:off x="550863" y="2419350"/>
            <a:ext cx="11090274" cy="3913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marL="1371600" lvl="2" indent="-304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marL="2286000" lvl="4" indent="-304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16"/>
          <p:cNvSpPr txBox="1">
            <a:spLocks noGrp="1"/>
          </p:cNvSpPr>
          <p:nvPr>
            <p:ph type="dt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6"/>
          <p:cNvSpPr txBox="1">
            <a:spLocks noGrp="1"/>
          </p:cNvSpPr>
          <p:nvPr>
            <p:ph type="ft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6"/>
          <p:cNvSpPr txBox="1">
            <a:spLocks noGrp="1"/>
          </p:cNvSpPr>
          <p:nvPr>
            <p:ph type="sldNum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29" name="Google Shape;29;p16"/>
          <p:cNvGrpSpPr/>
          <p:nvPr/>
        </p:nvGrpSpPr>
        <p:grpSpPr>
          <a:xfrm>
            <a:off x="8896749" y="1383159"/>
            <a:ext cx="897877" cy="934082"/>
            <a:chOff x="5129684" y="1232940"/>
            <a:chExt cx="897877" cy="934082"/>
          </a:xfrm>
        </p:grpSpPr>
        <p:sp>
          <p:nvSpPr>
            <p:cNvPr id="30" name="Google Shape;30;p16"/>
            <p:cNvSpPr/>
            <p:nvPr/>
          </p:nvSpPr>
          <p:spPr>
            <a:xfrm rot="1800000">
              <a:off x="5356930" y="1363788"/>
              <a:ext cx="621086" cy="364601"/>
            </a:xfrm>
            <a:custGeom>
              <a:avLst/>
              <a:gdLst/>
              <a:ahLst/>
              <a:cxnLst/>
              <a:rect l="l" t="t" r="r" b="b"/>
              <a:pathLst>
                <a:path w="540" h="317" extrusionOk="0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1" name="Google Shape;31;p16"/>
            <p:cNvSpPr/>
            <p:nvPr/>
          </p:nvSpPr>
          <p:spPr>
            <a:xfrm rot="1800000">
              <a:off x="5243759" y="1430747"/>
              <a:ext cx="305942" cy="538275"/>
            </a:xfrm>
            <a:custGeom>
              <a:avLst/>
              <a:gdLst/>
              <a:ahLst/>
              <a:cxnLst/>
              <a:rect l="l" t="t" r="r" b="b"/>
              <a:pathLst>
                <a:path w="266" h="468" extrusionOk="0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9799999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2" name="Google Shape;32;p16"/>
            <p:cNvSpPr/>
            <p:nvPr/>
          </p:nvSpPr>
          <p:spPr>
            <a:xfrm rot="1800000">
              <a:off x="5508097" y="1586019"/>
              <a:ext cx="315144" cy="538275"/>
            </a:xfrm>
            <a:custGeom>
              <a:avLst/>
              <a:gdLst/>
              <a:ahLst/>
              <a:cxnLst/>
              <a:rect l="l" t="t" r="r" b="b"/>
              <a:pathLst>
                <a:path w="274" h="468" extrusionOk="0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80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33" name="Google Shape;33;p16"/>
          <p:cNvSpPr/>
          <p:nvPr/>
        </p:nvSpPr>
        <p:spPr>
          <a:xfrm>
            <a:off x="10168304" y="385236"/>
            <a:ext cx="1080000" cy="1080000"/>
          </a:xfrm>
          <a:prstGeom prst="ellipse">
            <a:avLst/>
          </a:prstGeom>
          <a:gradFill>
            <a:gsLst>
              <a:gs pos="0">
                <a:srgbClr val="1B182E"/>
              </a:gs>
              <a:gs pos="60000">
                <a:srgbClr val="1B182E"/>
              </a:gs>
              <a:gs pos="100000">
                <a:srgbClr val="746EB3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34" name="Google Shape;34;p16"/>
          <p:cNvGrpSpPr/>
          <p:nvPr/>
        </p:nvGrpSpPr>
        <p:grpSpPr>
          <a:xfrm flipH="1">
            <a:off x="8925426" y="2736835"/>
            <a:ext cx="3990589" cy="4054324"/>
            <a:chOff x="4285509" y="2736835"/>
            <a:chExt cx="3990589" cy="4054324"/>
          </a:xfrm>
        </p:grpSpPr>
        <p:sp>
          <p:nvSpPr>
            <p:cNvPr id="35" name="Google Shape;35;p16"/>
            <p:cNvSpPr/>
            <p:nvPr/>
          </p:nvSpPr>
          <p:spPr>
            <a:xfrm rot="8100000" flipH="1">
              <a:off x="4602175" y="3958416"/>
              <a:ext cx="3536330" cy="1853969"/>
            </a:xfrm>
            <a:custGeom>
              <a:avLst/>
              <a:gdLst/>
              <a:ahLst/>
              <a:cxnLst/>
              <a:rect l="l" t="t" r="r" b="b"/>
              <a:pathLst>
                <a:path w="3536330" h="1853969" extrusionOk="0">
                  <a:moveTo>
                    <a:pt x="3536330" y="1853969"/>
                  </a:moveTo>
                  <a:cubicBezTo>
                    <a:pt x="3536330" y="830051"/>
                    <a:pt x="2706280" y="0"/>
                    <a:pt x="1682362" y="0"/>
                  </a:cubicBezTo>
                  <a:cubicBezTo>
                    <a:pt x="978418" y="0"/>
                    <a:pt x="366107" y="392328"/>
                    <a:pt x="52157" y="970257"/>
                  </a:cubicBezTo>
                  <a:lnTo>
                    <a:pt x="0" y="1078528"/>
                  </a:lnTo>
                  <a:lnTo>
                    <a:pt x="757215" y="1835743"/>
                  </a:lnTo>
                  <a:lnTo>
                    <a:pt x="774211" y="1667149"/>
                  </a:lnTo>
                  <a:cubicBezTo>
                    <a:pt x="860649" y="1244739"/>
                    <a:pt x="1234397" y="926985"/>
                    <a:pt x="1682362" y="926985"/>
                  </a:cubicBezTo>
                  <a:cubicBezTo>
                    <a:pt x="2194320" y="926985"/>
                    <a:pt x="2609345" y="1342010"/>
                    <a:pt x="2609345" y="1853969"/>
                  </a:cubicBez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1000">
                  <a:srgbClr val="2B274A"/>
                </a:gs>
                <a:gs pos="97000">
                  <a:schemeClr val="dk2"/>
                </a:gs>
                <a:gs pos="100000">
                  <a:schemeClr val="dk2"/>
                </a:gs>
              </a:gsLst>
              <a:lin ang="150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grpSp>
          <p:nvGrpSpPr>
            <p:cNvPr id="36" name="Google Shape;36;p16"/>
            <p:cNvGrpSpPr/>
            <p:nvPr/>
          </p:nvGrpSpPr>
          <p:grpSpPr>
            <a:xfrm>
              <a:off x="4285509" y="2736835"/>
              <a:ext cx="3990588" cy="3990588"/>
              <a:chOff x="-737095" y="2736835"/>
              <a:chExt cx="3990588" cy="3990588"/>
            </a:xfrm>
          </p:grpSpPr>
          <p:sp>
            <p:nvSpPr>
              <p:cNvPr id="37" name="Google Shape;37;p16"/>
              <p:cNvSpPr/>
              <p:nvPr/>
            </p:nvSpPr>
            <p:spPr>
              <a:xfrm rot="8100000" flipH="1">
                <a:off x="-481151" y="3649708"/>
                <a:ext cx="3478701" cy="2164843"/>
              </a:xfrm>
              <a:custGeom>
                <a:avLst/>
                <a:gdLst/>
                <a:ahLst/>
                <a:cxnLst/>
                <a:rect l="l" t="t" r="r" b="b"/>
                <a:pathLst>
                  <a:path w="3478701" h="2164843" extrusionOk="0">
                    <a:moveTo>
                      <a:pt x="3478701" y="2164843"/>
                    </a:moveTo>
                    <a:cubicBezTo>
                      <a:pt x="3478701" y="969234"/>
                      <a:pt x="2648651" y="0"/>
                      <a:pt x="1624733" y="0"/>
                    </a:cubicBezTo>
                    <a:cubicBezTo>
                      <a:pt x="984784" y="0"/>
                      <a:pt x="420564" y="378607"/>
                      <a:pt x="87393" y="954459"/>
                    </a:cubicBezTo>
                    <a:lnTo>
                      <a:pt x="0" y="1122434"/>
                    </a:lnTo>
                    <a:lnTo>
                      <a:pt x="736015" y="1858449"/>
                    </a:lnTo>
                    <a:lnTo>
                      <a:pt x="739424" y="1842964"/>
                    </a:lnTo>
                    <a:cubicBezTo>
                      <a:pt x="856791" y="1402344"/>
                      <a:pt x="1208766" y="1082422"/>
                      <a:pt x="1624733" y="1082422"/>
                    </a:cubicBezTo>
                    <a:cubicBezTo>
                      <a:pt x="2136692" y="1082422"/>
                      <a:pt x="2551716" y="1567038"/>
                      <a:pt x="2551716" y="2164843"/>
                    </a:cubicBezTo>
                    <a:close/>
                  </a:path>
                </a:pathLst>
              </a:custGeom>
              <a:solidFill>
                <a:srgbClr val="746EB3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  <p:sp>
            <p:nvSpPr>
              <p:cNvPr id="38" name="Google Shape;38;p16"/>
              <p:cNvSpPr/>
              <p:nvPr/>
            </p:nvSpPr>
            <p:spPr>
              <a:xfrm rot="2700000" flipH="1">
                <a:off x="1512277" y="2840042"/>
                <a:ext cx="214196" cy="933178"/>
              </a:xfrm>
              <a:prstGeom prst="ellipse">
                <a:avLst/>
              </a:prstGeom>
              <a:solidFill>
                <a:srgbClr val="2B274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</p:grpSp>
      </p:grpSp>
      <p:grpSp>
        <p:nvGrpSpPr>
          <p:cNvPr id="39" name="Google Shape;39;p16"/>
          <p:cNvGrpSpPr/>
          <p:nvPr/>
        </p:nvGrpSpPr>
        <p:grpSpPr>
          <a:xfrm>
            <a:off x="5657788" y="3903772"/>
            <a:ext cx="1656714" cy="1656714"/>
            <a:chOff x="10112258" y="2147095"/>
            <a:chExt cx="1656714" cy="1656714"/>
          </a:xfrm>
        </p:grpSpPr>
        <p:sp>
          <p:nvSpPr>
            <p:cNvPr id="40" name="Google Shape;40;p16"/>
            <p:cNvSpPr/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/>
              <a:ahLst/>
              <a:cxnLst/>
              <a:rect l="l" t="t" r="r" b="b"/>
              <a:pathLst>
                <a:path w="1080000" h="1262947" extrusionOk="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3B3666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41" name="Google Shape;41;p16"/>
            <p:cNvSpPr/>
            <p:nvPr/>
          </p:nvSpPr>
          <p:spPr>
            <a:xfrm rot="-81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0">
                  <a:srgbClr val="453E75">
                    <a:alpha val="32941"/>
                  </a:srgbClr>
                </a:gs>
                <a:gs pos="100000">
                  <a:srgbClr val="59EFC0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">
  <p:cSld name="Section Titl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7"/>
          <p:cNvSpPr txBox="1">
            <a:spLocks noGrp="1"/>
          </p:cNvSpPr>
          <p:nvPr>
            <p:ph type="ctrTitle"/>
          </p:nvPr>
        </p:nvSpPr>
        <p:spPr>
          <a:xfrm>
            <a:off x="550863" y="4045464"/>
            <a:ext cx="11115355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7"/>
          <p:cNvSpPr>
            <a:spLocks noGrp="1"/>
          </p:cNvSpPr>
          <p:nvPr>
            <p:ph type="pic" idx="2"/>
          </p:nvPr>
        </p:nvSpPr>
        <p:spPr>
          <a:xfrm>
            <a:off x="0" y="4594"/>
            <a:ext cx="12192000" cy="3771878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17"/>
          <p:cNvSpPr/>
          <p:nvPr/>
        </p:nvSpPr>
        <p:spPr>
          <a:xfrm>
            <a:off x="1225773" y="3852225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6" name="Google Shape;46;p17"/>
          <p:cNvSpPr txBox="1">
            <a:spLocks noGrp="1"/>
          </p:cNvSpPr>
          <p:nvPr>
            <p:ph type="dt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7"/>
          <p:cNvSpPr txBox="1">
            <a:spLocks noGrp="1"/>
          </p:cNvSpPr>
          <p:nvPr>
            <p:ph type="ft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7"/>
          <p:cNvSpPr txBox="1">
            <a:spLocks noGrp="1"/>
          </p:cNvSpPr>
          <p:nvPr>
            <p:ph type="sldNum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1">
  <p:cSld name="Title and Content 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18"/>
          <p:cNvGrpSpPr/>
          <p:nvPr/>
        </p:nvGrpSpPr>
        <p:grpSpPr>
          <a:xfrm rot="10800000">
            <a:off x="8925426" y="-229892"/>
            <a:ext cx="3990589" cy="4054324"/>
            <a:chOff x="4285509" y="2736835"/>
            <a:chExt cx="3990589" cy="4054324"/>
          </a:xfrm>
        </p:grpSpPr>
        <p:sp>
          <p:nvSpPr>
            <p:cNvPr id="51" name="Google Shape;51;p18"/>
            <p:cNvSpPr/>
            <p:nvPr/>
          </p:nvSpPr>
          <p:spPr>
            <a:xfrm rot="8100000" flipH="1">
              <a:off x="4602175" y="3958416"/>
              <a:ext cx="3536330" cy="1853969"/>
            </a:xfrm>
            <a:custGeom>
              <a:avLst/>
              <a:gdLst/>
              <a:ahLst/>
              <a:cxnLst/>
              <a:rect l="l" t="t" r="r" b="b"/>
              <a:pathLst>
                <a:path w="3536330" h="1853969" extrusionOk="0">
                  <a:moveTo>
                    <a:pt x="3536330" y="1853969"/>
                  </a:moveTo>
                  <a:cubicBezTo>
                    <a:pt x="3536330" y="830051"/>
                    <a:pt x="2706280" y="0"/>
                    <a:pt x="1682362" y="0"/>
                  </a:cubicBezTo>
                  <a:cubicBezTo>
                    <a:pt x="978418" y="0"/>
                    <a:pt x="366107" y="392328"/>
                    <a:pt x="52157" y="970257"/>
                  </a:cubicBezTo>
                  <a:lnTo>
                    <a:pt x="0" y="1078528"/>
                  </a:lnTo>
                  <a:lnTo>
                    <a:pt x="757215" y="1835743"/>
                  </a:lnTo>
                  <a:lnTo>
                    <a:pt x="774211" y="1667149"/>
                  </a:lnTo>
                  <a:cubicBezTo>
                    <a:pt x="860649" y="1244739"/>
                    <a:pt x="1234397" y="926985"/>
                    <a:pt x="1682362" y="926985"/>
                  </a:cubicBezTo>
                  <a:cubicBezTo>
                    <a:pt x="2194320" y="926985"/>
                    <a:pt x="2609345" y="1342010"/>
                    <a:pt x="2609345" y="1853969"/>
                  </a:cubicBez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1000">
                  <a:srgbClr val="2B274A"/>
                </a:gs>
                <a:gs pos="97000">
                  <a:schemeClr val="dk2"/>
                </a:gs>
                <a:gs pos="100000">
                  <a:schemeClr val="dk2"/>
                </a:gs>
              </a:gsLst>
              <a:lin ang="150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grpSp>
          <p:nvGrpSpPr>
            <p:cNvPr id="52" name="Google Shape;52;p18"/>
            <p:cNvGrpSpPr/>
            <p:nvPr/>
          </p:nvGrpSpPr>
          <p:grpSpPr>
            <a:xfrm>
              <a:off x="4285509" y="2736835"/>
              <a:ext cx="3990588" cy="3990588"/>
              <a:chOff x="-737095" y="2736835"/>
              <a:chExt cx="3990588" cy="3990588"/>
            </a:xfrm>
          </p:grpSpPr>
          <p:sp>
            <p:nvSpPr>
              <p:cNvPr id="53" name="Google Shape;53;p18"/>
              <p:cNvSpPr/>
              <p:nvPr/>
            </p:nvSpPr>
            <p:spPr>
              <a:xfrm rot="8100000" flipH="1">
                <a:off x="-481151" y="3649708"/>
                <a:ext cx="3478701" cy="2164843"/>
              </a:xfrm>
              <a:custGeom>
                <a:avLst/>
                <a:gdLst/>
                <a:ahLst/>
                <a:cxnLst/>
                <a:rect l="l" t="t" r="r" b="b"/>
                <a:pathLst>
                  <a:path w="3478701" h="2164843" extrusionOk="0">
                    <a:moveTo>
                      <a:pt x="3478701" y="2164843"/>
                    </a:moveTo>
                    <a:cubicBezTo>
                      <a:pt x="3478701" y="969234"/>
                      <a:pt x="2648651" y="0"/>
                      <a:pt x="1624733" y="0"/>
                    </a:cubicBezTo>
                    <a:cubicBezTo>
                      <a:pt x="984784" y="0"/>
                      <a:pt x="420564" y="378607"/>
                      <a:pt x="87393" y="954459"/>
                    </a:cubicBezTo>
                    <a:lnTo>
                      <a:pt x="0" y="1122434"/>
                    </a:lnTo>
                    <a:lnTo>
                      <a:pt x="736015" y="1858449"/>
                    </a:lnTo>
                    <a:lnTo>
                      <a:pt x="739424" y="1842964"/>
                    </a:lnTo>
                    <a:cubicBezTo>
                      <a:pt x="856791" y="1402344"/>
                      <a:pt x="1208766" y="1082422"/>
                      <a:pt x="1624733" y="1082422"/>
                    </a:cubicBezTo>
                    <a:cubicBezTo>
                      <a:pt x="2136692" y="1082422"/>
                      <a:pt x="2551716" y="1567038"/>
                      <a:pt x="2551716" y="2164843"/>
                    </a:cubicBezTo>
                    <a:close/>
                  </a:path>
                </a:pathLst>
              </a:custGeom>
              <a:solidFill>
                <a:srgbClr val="746EB3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  <p:sp>
            <p:nvSpPr>
              <p:cNvPr id="54" name="Google Shape;54;p18"/>
              <p:cNvSpPr/>
              <p:nvPr/>
            </p:nvSpPr>
            <p:spPr>
              <a:xfrm rot="2700000" flipH="1">
                <a:off x="1512277" y="2840042"/>
                <a:ext cx="214196" cy="933178"/>
              </a:xfrm>
              <a:prstGeom prst="ellipse">
                <a:avLst/>
              </a:prstGeom>
              <a:solidFill>
                <a:srgbClr val="2B274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b="0" i="0" u="none" strike="noStrike" cap="none">
                  <a:solidFill>
                    <a:schemeClr val="lt1"/>
                  </a:solidFill>
                  <a:latin typeface="Gill Sans"/>
                  <a:ea typeface="Gill Sans"/>
                  <a:cs typeface="Gill Sans"/>
                  <a:sym typeface="Gill Sans"/>
                </a:endParaRPr>
              </a:p>
            </p:txBody>
          </p:sp>
        </p:grpSp>
      </p:grpSp>
      <p:grpSp>
        <p:nvGrpSpPr>
          <p:cNvPr id="55" name="Google Shape;55;p18"/>
          <p:cNvGrpSpPr/>
          <p:nvPr/>
        </p:nvGrpSpPr>
        <p:grpSpPr>
          <a:xfrm>
            <a:off x="8690355" y="4892075"/>
            <a:ext cx="1656714" cy="1656714"/>
            <a:chOff x="10112258" y="2147095"/>
            <a:chExt cx="1656714" cy="1656714"/>
          </a:xfrm>
        </p:grpSpPr>
        <p:sp>
          <p:nvSpPr>
            <p:cNvPr id="56" name="Google Shape;56;p18"/>
            <p:cNvSpPr/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/>
              <a:ahLst/>
              <a:cxnLst/>
              <a:rect l="l" t="t" r="r" b="b"/>
              <a:pathLst>
                <a:path w="1080000" h="1262947" extrusionOk="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3B3666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7" name="Google Shape;57;p18"/>
            <p:cNvSpPr/>
            <p:nvPr/>
          </p:nvSpPr>
          <p:spPr>
            <a:xfrm rot="-81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0">
                  <a:srgbClr val="453E75">
                    <a:alpha val="32941"/>
                  </a:srgbClr>
                </a:gs>
                <a:gs pos="100000">
                  <a:srgbClr val="59EFC0">
                    <a:alpha val="0"/>
                  </a:srgbClr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grpSp>
        <p:nvGrpSpPr>
          <p:cNvPr id="58" name="Google Shape;58;p18"/>
          <p:cNvGrpSpPr/>
          <p:nvPr/>
        </p:nvGrpSpPr>
        <p:grpSpPr>
          <a:xfrm>
            <a:off x="363888" y="5322560"/>
            <a:ext cx="1030305" cy="1030305"/>
            <a:chOff x="10240859" y="1436639"/>
            <a:chExt cx="1030305" cy="1030305"/>
          </a:xfrm>
        </p:grpSpPr>
        <p:sp>
          <p:nvSpPr>
            <p:cNvPr id="59" name="Google Shape;59;p18"/>
            <p:cNvSpPr/>
            <p:nvPr/>
          </p:nvSpPr>
          <p:spPr>
            <a:xfrm rot="-8100000">
              <a:off x="10268976" y="1743588"/>
              <a:ext cx="926985" cy="463493"/>
            </a:xfrm>
            <a:custGeom>
              <a:avLst/>
              <a:gdLst/>
              <a:ahLst/>
              <a:cxnLst/>
              <a:rect l="l" t="t" r="r" b="b"/>
              <a:pathLst>
                <a:path w="2658746" h="1329373" extrusionOk="0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0" name="Google Shape;60;p18"/>
            <p:cNvSpPr/>
            <p:nvPr/>
          </p:nvSpPr>
          <p:spPr>
            <a:xfrm rot="-2700000">
              <a:off x="11115555" y="1939340"/>
              <a:ext cx="53549" cy="233295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1" name="Google Shape;61;p18"/>
            <p:cNvSpPr/>
            <p:nvPr/>
          </p:nvSpPr>
          <p:spPr>
            <a:xfrm rot="-2700000">
              <a:off x="10625042" y="1448827"/>
              <a:ext cx="53549" cy="233295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2" name="Google Shape;62;p18"/>
            <p:cNvSpPr/>
            <p:nvPr/>
          </p:nvSpPr>
          <p:spPr>
            <a:xfrm rot="-8100000">
              <a:off x="10292519" y="1686748"/>
              <a:ext cx="926985" cy="530086"/>
            </a:xfrm>
            <a:custGeom>
              <a:avLst/>
              <a:gdLst/>
              <a:ahLst/>
              <a:cxnLst/>
              <a:rect l="l" t="t" r="r" b="b"/>
              <a:pathLst>
                <a:path w="2658746" h="1329373" extrusionOk="0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63" name="Google Shape;63;p18"/>
          <p:cNvSpPr txBox="1">
            <a:spLocks noGrp="1"/>
          </p:cNvSpPr>
          <p:nvPr>
            <p:ph type="title"/>
          </p:nvPr>
        </p:nvSpPr>
        <p:spPr>
          <a:xfrm>
            <a:off x="550862" y="498474"/>
            <a:ext cx="7960421" cy="1450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lay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8"/>
          <p:cNvSpPr txBox="1">
            <a:spLocks noGrp="1"/>
          </p:cNvSpPr>
          <p:nvPr>
            <p:ph type="body" idx="1"/>
          </p:nvPr>
        </p:nvSpPr>
        <p:spPr>
          <a:xfrm>
            <a:off x="581343" y="2103039"/>
            <a:ext cx="7929940" cy="3979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1pPr>
            <a:lvl2pPr marL="914400" lvl="1" indent="-304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marL="1371600" lvl="2" indent="-304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marL="1828800" lvl="3" indent="-304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marL="2286000" lvl="4" indent="-3048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dt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8"/>
          <p:cNvSpPr txBox="1">
            <a:spLocks noGrp="1"/>
          </p:cNvSpPr>
          <p:nvPr>
            <p:ph type="ft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8"/>
          <p:cNvSpPr txBox="1">
            <a:spLocks noGrp="1"/>
          </p:cNvSpPr>
          <p:nvPr>
            <p:ph type="sldNum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Title + subtitl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19"/>
          <p:cNvSpPr txBox="1">
            <a:spLocks noGrp="1"/>
          </p:cNvSpPr>
          <p:nvPr>
            <p:ph type="ctrTitle"/>
          </p:nvPr>
        </p:nvSpPr>
        <p:spPr>
          <a:xfrm>
            <a:off x="1524000" y="1376680"/>
            <a:ext cx="91440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subTitle" idx="1"/>
          </p:nvPr>
        </p:nvSpPr>
        <p:spPr>
          <a:xfrm>
            <a:off x="1524000" y="3799840"/>
            <a:ext cx="91440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2" name="Google Shape;72;p19"/>
          <p:cNvSpPr txBox="1">
            <a:spLocks noGrp="1"/>
          </p:cNvSpPr>
          <p:nvPr>
            <p:ph type="dt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 txBox="1">
            <a:spLocks noGrp="1"/>
          </p:cNvSpPr>
          <p:nvPr>
            <p:ph type="ft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sldNum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">
  <p:cSld name="Two Content 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/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77" name="Google Shape;77;p20"/>
          <p:cNvGrpSpPr/>
          <p:nvPr/>
        </p:nvGrpSpPr>
        <p:grpSpPr>
          <a:xfrm>
            <a:off x="233344" y="5384019"/>
            <a:ext cx="828357" cy="828357"/>
            <a:chOff x="2895711" y="1234487"/>
            <a:chExt cx="828357" cy="828357"/>
          </a:xfrm>
        </p:grpSpPr>
        <p:sp>
          <p:nvSpPr>
            <p:cNvPr id="78" name="Google Shape;78;p20"/>
            <p:cNvSpPr/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/>
              <a:ahLst/>
              <a:cxnLst/>
              <a:rect l="l" t="t" r="r" b="b"/>
              <a:pathLst>
                <a:path w="1080000" h="1262947" extrusionOk="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453E75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79" name="Google Shape;79;p20"/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0">
                  <a:srgbClr val="221F3B"/>
                </a:gs>
                <a:gs pos="50000">
                  <a:srgbClr val="221F3B"/>
                </a:gs>
                <a:gs pos="100000">
                  <a:srgbClr val="2B274A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80" name="Google Shape;80;p20"/>
          <p:cNvSpPr txBox="1">
            <a:spLocks noGrp="1"/>
          </p:cNvSpPr>
          <p:nvPr>
            <p:ph type="title"/>
          </p:nvPr>
        </p:nvSpPr>
        <p:spPr>
          <a:xfrm>
            <a:off x="550863" y="508635"/>
            <a:ext cx="11090274" cy="13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lay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0"/>
          <p:cNvSpPr txBox="1">
            <a:spLocks noGrp="1"/>
          </p:cNvSpPr>
          <p:nvPr>
            <p:ph type="body" idx="1"/>
          </p:nvPr>
        </p:nvSpPr>
        <p:spPr>
          <a:xfrm>
            <a:off x="550862" y="2097175"/>
            <a:ext cx="5435600" cy="399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2pPr>
            <a:lvl3pPr marL="1371600" lvl="2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body" idx="2"/>
          </p:nvPr>
        </p:nvSpPr>
        <p:spPr>
          <a:xfrm>
            <a:off x="6205540" y="2097175"/>
            <a:ext cx="5435600" cy="399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2pPr>
            <a:lvl3pPr marL="1371600" lvl="2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 sz="18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20"/>
          <p:cNvSpPr txBox="1">
            <a:spLocks noGrp="1"/>
          </p:cNvSpPr>
          <p:nvPr>
            <p:ph type="dt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0"/>
          <p:cNvSpPr txBox="1">
            <a:spLocks noGrp="1"/>
          </p:cNvSpPr>
          <p:nvPr>
            <p:ph type="ft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0"/>
          <p:cNvSpPr txBox="1">
            <a:spLocks noGrp="1"/>
          </p:cNvSpPr>
          <p:nvPr>
            <p:ph type="sldNum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+ picture ">
  <p:cSld name="Content + picture 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1"/>
          <p:cNvSpPr txBox="1">
            <a:spLocks noGrp="1"/>
          </p:cNvSpPr>
          <p:nvPr>
            <p:ph type="title"/>
          </p:nvPr>
        </p:nvSpPr>
        <p:spPr>
          <a:xfrm>
            <a:off x="600974" y="196900"/>
            <a:ext cx="4899628" cy="2331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lay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body" idx="1"/>
          </p:nvPr>
        </p:nvSpPr>
        <p:spPr>
          <a:xfrm>
            <a:off x="583162" y="2827209"/>
            <a:ext cx="4917440" cy="3442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304800" algn="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2pPr>
            <a:lvl3pPr marL="1371600" lvl="2" indent="-304800" algn="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3pPr>
            <a:lvl4pPr marL="1828800" lvl="3" indent="-304800" algn="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4pPr>
            <a:lvl5pPr marL="2286000" lvl="4" indent="-304800" algn="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21"/>
          <p:cNvSpPr>
            <a:spLocks noGrp="1"/>
          </p:cNvSpPr>
          <p:nvPr>
            <p:ph type="pic" idx="2"/>
          </p:nvPr>
        </p:nvSpPr>
        <p:spPr>
          <a:xfrm>
            <a:off x="6095588" y="0"/>
            <a:ext cx="6095998" cy="6858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90" name="Google Shape;90;p21"/>
          <p:cNvGrpSpPr/>
          <p:nvPr/>
        </p:nvGrpSpPr>
        <p:grpSpPr>
          <a:xfrm>
            <a:off x="4689246" y="551774"/>
            <a:ext cx="897877" cy="934082"/>
            <a:chOff x="5129684" y="1232940"/>
            <a:chExt cx="897877" cy="934082"/>
          </a:xfrm>
        </p:grpSpPr>
        <p:sp>
          <p:nvSpPr>
            <p:cNvPr id="91" name="Google Shape;91;p21"/>
            <p:cNvSpPr/>
            <p:nvPr/>
          </p:nvSpPr>
          <p:spPr>
            <a:xfrm rot="1800000">
              <a:off x="5356930" y="1363788"/>
              <a:ext cx="621086" cy="364601"/>
            </a:xfrm>
            <a:custGeom>
              <a:avLst/>
              <a:gdLst/>
              <a:ahLst/>
              <a:cxnLst/>
              <a:rect l="l" t="t" r="r" b="b"/>
              <a:pathLst>
                <a:path w="540" h="317" extrusionOk="0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2" name="Google Shape;92;p21"/>
            <p:cNvSpPr/>
            <p:nvPr/>
          </p:nvSpPr>
          <p:spPr>
            <a:xfrm rot="1800000">
              <a:off x="5243759" y="1430747"/>
              <a:ext cx="305942" cy="538275"/>
            </a:xfrm>
            <a:custGeom>
              <a:avLst/>
              <a:gdLst/>
              <a:ahLst/>
              <a:cxnLst/>
              <a:rect l="l" t="t" r="r" b="b"/>
              <a:pathLst>
                <a:path w="266" h="468" extrusionOk="0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9799999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93" name="Google Shape;93;p21"/>
            <p:cNvSpPr/>
            <p:nvPr/>
          </p:nvSpPr>
          <p:spPr>
            <a:xfrm rot="1800000">
              <a:off x="5508097" y="1586019"/>
              <a:ext cx="315144" cy="538275"/>
            </a:xfrm>
            <a:custGeom>
              <a:avLst/>
              <a:gdLst/>
              <a:ahLst/>
              <a:cxnLst/>
              <a:rect l="l" t="t" r="r" b="b"/>
              <a:pathLst>
                <a:path w="274" h="468" extrusionOk="0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80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94" name="Google Shape;94;p21"/>
          <p:cNvSpPr/>
          <p:nvPr/>
        </p:nvSpPr>
        <p:spPr>
          <a:xfrm>
            <a:off x="1189378" y="5232629"/>
            <a:ext cx="1080000" cy="1080000"/>
          </a:xfrm>
          <a:prstGeom prst="ellipse">
            <a:avLst/>
          </a:prstGeom>
          <a:gradFill>
            <a:gsLst>
              <a:gs pos="0">
                <a:srgbClr val="1B182E"/>
              </a:gs>
              <a:gs pos="60000">
                <a:srgbClr val="1B182E"/>
              </a:gs>
              <a:gs pos="100000">
                <a:srgbClr val="746EB3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">
  <p:cSld name="Closing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/>
          <p:nvPr/>
        </p:nvSpPr>
        <p:spPr>
          <a:xfrm>
            <a:off x="5303845" y="5427212"/>
            <a:ext cx="1080000" cy="1080000"/>
          </a:xfrm>
          <a:prstGeom prst="ellipse">
            <a:avLst/>
          </a:prstGeom>
          <a:gradFill>
            <a:gsLst>
              <a:gs pos="0">
                <a:srgbClr val="1B182E"/>
              </a:gs>
              <a:gs pos="60000">
                <a:srgbClr val="1B182E"/>
              </a:gs>
              <a:gs pos="100000">
                <a:srgbClr val="746EB3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24" name="Google Shape;124;p25"/>
          <p:cNvSpPr txBox="1">
            <a:spLocks noGrp="1"/>
          </p:cNvSpPr>
          <p:nvPr>
            <p:ph type="title"/>
          </p:nvPr>
        </p:nvSpPr>
        <p:spPr>
          <a:xfrm>
            <a:off x="549536" y="549274"/>
            <a:ext cx="5179330" cy="284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5"/>
          <p:cNvSpPr txBox="1">
            <a:spLocks noGrp="1"/>
          </p:cNvSpPr>
          <p:nvPr>
            <p:ph type="body" idx="1"/>
          </p:nvPr>
        </p:nvSpPr>
        <p:spPr>
          <a:xfrm>
            <a:off x="549537" y="3646704"/>
            <a:ext cx="5179330" cy="270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25"/>
          <p:cNvSpPr>
            <a:spLocks noGrp="1"/>
          </p:cNvSpPr>
          <p:nvPr>
            <p:ph type="pic" idx="2"/>
          </p:nvPr>
        </p:nvSpPr>
        <p:spPr>
          <a:xfrm>
            <a:off x="5926138" y="549275"/>
            <a:ext cx="5654675" cy="5788025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27" name="Google Shape;127;p25"/>
          <p:cNvGrpSpPr/>
          <p:nvPr/>
        </p:nvGrpSpPr>
        <p:grpSpPr>
          <a:xfrm>
            <a:off x="577658" y="5511950"/>
            <a:ext cx="828358" cy="828358"/>
            <a:chOff x="10462536" y="1408249"/>
            <a:chExt cx="828358" cy="828358"/>
          </a:xfrm>
        </p:grpSpPr>
        <p:sp>
          <p:nvSpPr>
            <p:cNvPr id="128" name="Google Shape;128;p25"/>
            <p:cNvSpPr/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/>
              <a:ahLst/>
              <a:cxnLst/>
              <a:rect l="l" t="t" r="r" b="b"/>
              <a:pathLst>
                <a:path w="1080000" h="1262947" extrusionOk="0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0">
                  <a:srgbClr val="2B274A"/>
                </a:gs>
                <a:gs pos="30000">
                  <a:srgbClr val="2B274A"/>
                </a:gs>
                <a:gs pos="40000">
                  <a:srgbClr val="3B3666"/>
                </a:gs>
                <a:gs pos="60000">
                  <a:srgbClr val="2B274A"/>
                </a:gs>
                <a:gs pos="100000">
                  <a:schemeClr val="dk2"/>
                </a:gs>
              </a:gsLst>
              <a:lin ang="6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9" name="Google Shape;129;p25"/>
            <p:cNvSpPr/>
            <p:nvPr/>
          </p:nvSpPr>
          <p:spPr>
            <a:xfrm rot="-8100000">
              <a:off x="10613915" y="1424627"/>
              <a:ext cx="270000" cy="540001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grpSp>
        <p:nvGrpSpPr>
          <p:cNvPr id="130" name="Google Shape;130;p25"/>
          <p:cNvGrpSpPr/>
          <p:nvPr/>
        </p:nvGrpSpPr>
        <p:grpSpPr>
          <a:xfrm>
            <a:off x="363888" y="5322560"/>
            <a:ext cx="1030305" cy="1030305"/>
            <a:chOff x="10240859" y="1436639"/>
            <a:chExt cx="1030305" cy="1030305"/>
          </a:xfrm>
        </p:grpSpPr>
        <p:sp>
          <p:nvSpPr>
            <p:cNvPr id="131" name="Google Shape;131;p25"/>
            <p:cNvSpPr/>
            <p:nvPr/>
          </p:nvSpPr>
          <p:spPr>
            <a:xfrm rot="-8100000">
              <a:off x="10268976" y="1743588"/>
              <a:ext cx="926985" cy="463493"/>
            </a:xfrm>
            <a:custGeom>
              <a:avLst/>
              <a:gdLst/>
              <a:ahLst/>
              <a:cxnLst/>
              <a:rect l="l" t="t" r="r" b="b"/>
              <a:pathLst>
                <a:path w="2658746" h="1329373" extrusionOk="0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2" name="Google Shape;132;p25"/>
            <p:cNvSpPr/>
            <p:nvPr/>
          </p:nvSpPr>
          <p:spPr>
            <a:xfrm rot="-2700000">
              <a:off x="11115555" y="1939340"/>
              <a:ext cx="53549" cy="233295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3" name="Google Shape;133;p25"/>
            <p:cNvSpPr/>
            <p:nvPr/>
          </p:nvSpPr>
          <p:spPr>
            <a:xfrm rot="-2700000">
              <a:off x="10625042" y="1448827"/>
              <a:ext cx="53549" cy="233295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34" name="Google Shape;134;p25"/>
            <p:cNvSpPr/>
            <p:nvPr/>
          </p:nvSpPr>
          <p:spPr>
            <a:xfrm rot="-8100000">
              <a:off x="10292519" y="1686748"/>
              <a:ext cx="926985" cy="530086"/>
            </a:xfrm>
            <a:custGeom>
              <a:avLst/>
              <a:gdLst/>
              <a:ahLst/>
              <a:cxnLst/>
              <a:rect l="l" t="t" r="r" b="b"/>
              <a:pathLst>
                <a:path w="2658746" h="1329373" extrusionOk="0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35" name="Google Shape;135;p25"/>
          <p:cNvSpPr txBox="1">
            <a:spLocks noGrp="1"/>
          </p:cNvSpPr>
          <p:nvPr>
            <p:ph type="dt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5"/>
          <p:cNvSpPr txBox="1">
            <a:spLocks noGrp="1"/>
          </p:cNvSpPr>
          <p:nvPr>
            <p:ph type="ft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5"/>
          <p:cNvSpPr txBox="1">
            <a:spLocks noGrp="1"/>
          </p:cNvSpPr>
          <p:nvPr>
            <p:ph type="sldNum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Font typeface="Play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6"/>
          <p:cNvSpPr txBox="1"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1" name="Google Shape;141;p26"/>
          <p:cNvSpPr txBox="1">
            <a:spLocks noGrp="1"/>
          </p:cNvSpPr>
          <p:nvPr>
            <p:ph type="dt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6"/>
          <p:cNvSpPr txBox="1">
            <a:spLocks noGrp="1"/>
          </p:cNvSpPr>
          <p:nvPr>
            <p:ph type="ft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6"/>
          <p:cNvSpPr txBox="1">
            <a:spLocks noGrp="1"/>
          </p:cNvSpPr>
          <p:nvPr>
            <p:ph type="sldNum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4" name="Google Shape;144;p26"/>
          <p:cNvSpPr/>
          <p:nvPr/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 extrusionOk="0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0">
                <a:srgbClr val="2B274A"/>
              </a:gs>
              <a:gs pos="30000">
                <a:srgbClr val="2B274A"/>
              </a:gs>
              <a:gs pos="40000">
                <a:srgbClr val="453E75"/>
              </a:gs>
              <a:gs pos="60000">
                <a:srgbClr val="2B274A"/>
              </a:gs>
              <a:gs pos="100000">
                <a:schemeClr val="dk2"/>
              </a:gs>
            </a:gsLst>
            <a:lin ang="6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5" name="Google Shape;145;p26"/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0">
                <a:srgbClr val="221F3B"/>
              </a:gs>
              <a:gs pos="50000">
                <a:srgbClr val="221F3B"/>
              </a:gs>
              <a:gs pos="100000">
                <a:srgbClr val="2B274A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6" name="Google Shape;146;p26"/>
          <p:cNvSpPr/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>
            <a:gsLst>
              <a:gs pos="0">
                <a:schemeClr val="dk2"/>
              </a:gs>
              <a:gs pos="60000">
                <a:schemeClr val="dk2"/>
              </a:gs>
              <a:gs pos="100000">
                <a:srgbClr val="746EB3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grpSp>
        <p:nvGrpSpPr>
          <p:cNvPr id="147" name="Google Shape;147;p26"/>
          <p:cNvGrpSpPr/>
          <p:nvPr/>
        </p:nvGrpSpPr>
        <p:grpSpPr>
          <a:xfrm>
            <a:off x="1292493" y="4299807"/>
            <a:ext cx="2083885" cy="2083885"/>
            <a:chOff x="4842143" y="3556857"/>
            <a:chExt cx="2083885" cy="2083885"/>
          </a:xfrm>
        </p:grpSpPr>
        <p:sp>
          <p:nvSpPr>
            <p:cNvPr id="148" name="Google Shape;148;p26"/>
            <p:cNvSpPr/>
            <p:nvPr/>
          </p:nvSpPr>
          <p:spPr>
            <a:xfrm rot="8100000" flipH="1">
              <a:off x="5005634" y="4191206"/>
              <a:ext cx="1853969" cy="926985"/>
            </a:xfrm>
            <a:custGeom>
              <a:avLst/>
              <a:gdLst/>
              <a:ahLst/>
              <a:cxnLst/>
              <a:rect l="l" t="t" r="r" b="b"/>
              <a:pathLst>
                <a:path w="2658746" h="1329373" extrusionOk="0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49" name="Google Shape;149;p26"/>
            <p:cNvSpPr/>
            <p:nvPr/>
          </p:nvSpPr>
          <p:spPr>
            <a:xfrm rot="8100000" flipH="1">
              <a:off x="4957101" y="4052255"/>
              <a:ext cx="1853969" cy="1093090"/>
            </a:xfrm>
            <a:custGeom>
              <a:avLst/>
              <a:gdLst/>
              <a:ahLst/>
              <a:cxnLst/>
              <a:rect l="l" t="t" r="r" b="b"/>
              <a:pathLst>
                <a:path w="2658746" h="1329373" extrusionOk="0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rgbClr val="746EB3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50" name="Google Shape;150;p26"/>
            <p:cNvSpPr/>
            <p:nvPr/>
          </p:nvSpPr>
          <p:spPr>
            <a:xfrm rot="2700000" flipH="1">
              <a:off x="6040374" y="3601683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51" name="Google Shape;151;p26"/>
            <p:cNvSpPr/>
            <p:nvPr/>
          </p:nvSpPr>
          <p:spPr>
            <a:xfrm rot="2700000" flipH="1">
              <a:off x="5059348" y="4582709"/>
              <a:ext cx="107098" cy="466589"/>
            </a:xfrm>
            <a:prstGeom prst="ellipse">
              <a:avLst/>
            </a:prstGeom>
            <a:solidFill>
              <a:srgbClr val="2B274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  <a:defRPr sz="4800" b="0" i="0" u="none" strike="noStrike" cap="none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3810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3020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3020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33020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33020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dt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3" name="Google Shape;13;p14"/>
          <p:cNvSpPr txBox="1">
            <a:spLocks noGrp="1"/>
          </p:cNvSpPr>
          <p:nvPr>
            <p:ph type="ft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4" name="Google Shape;14;p14"/>
          <p:cNvSpPr txBox="1">
            <a:spLocks noGrp="1"/>
          </p:cNvSpPr>
          <p:nvPr>
            <p:ph type="sldNum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pos="347">
          <p15:clr>
            <a:srgbClr val="F26B43"/>
          </p15:clr>
        </p15:guide>
        <p15:guide id="4" pos="7333">
          <p15:clr>
            <a:srgbClr val="F26B43"/>
          </p15:clr>
        </p15:guide>
        <p15:guide id="5" orient="horz" pos="346">
          <p15:clr>
            <a:srgbClr val="F26B43"/>
          </p15:clr>
        </p15:guide>
        <p15:guide id="6" orient="horz" pos="3974">
          <p15:clr>
            <a:srgbClr val="F26B43"/>
          </p15:clr>
        </p15:guide>
        <p15:guide id="7" pos="824">
          <p15:clr>
            <a:srgbClr val="A4A3A4"/>
          </p15:clr>
        </p15:guide>
        <p15:guide id="8" pos="937">
          <p15:clr>
            <a:srgbClr val="A4A3A4"/>
          </p15:clr>
        </p15:guide>
        <p15:guide id="9" pos="1413">
          <p15:clr>
            <a:srgbClr val="A4A3A4"/>
          </p15:clr>
        </p15:guide>
        <p15:guide id="10" pos="1527">
          <p15:clr>
            <a:srgbClr val="A4A3A4"/>
          </p15:clr>
        </p15:guide>
        <p15:guide id="11" pos="2003">
          <p15:clr>
            <a:srgbClr val="A4A3A4"/>
          </p15:clr>
        </p15:guide>
        <p15:guide id="12" pos="2116">
          <p15:clr>
            <a:srgbClr val="A4A3A4"/>
          </p15:clr>
        </p15:guide>
        <p15:guide id="13" pos="2593">
          <p15:clr>
            <a:srgbClr val="A4A3A4"/>
          </p15:clr>
        </p15:guide>
        <p15:guide id="14" pos="2706">
          <p15:clr>
            <a:srgbClr val="A4A3A4"/>
          </p15:clr>
        </p15:guide>
        <p15:guide id="15" pos="3182">
          <p15:clr>
            <a:srgbClr val="A4A3A4"/>
          </p15:clr>
        </p15:guide>
        <p15:guide id="16" pos="3318">
          <p15:clr>
            <a:srgbClr val="A4A3A4"/>
          </p15:clr>
        </p15:guide>
        <p15:guide id="17" pos="3772">
          <p15:clr>
            <a:srgbClr val="A4A3A4"/>
          </p15:clr>
        </p15:guide>
        <p15:guide id="18" pos="3908">
          <p15:clr>
            <a:srgbClr val="A4A3A4"/>
          </p15:clr>
        </p15:guide>
        <p15:guide id="19" pos="4362">
          <p15:clr>
            <a:srgbClr val="A4A3A4"/>
          </p15:clr>
        </p15:guide>
        <p15:guide id="20" pos="4498">
          <p15:clr>
            <a:srgbClr val="A4A3A4"/>
          </p15:clr>
        </p15:guide>
        <p15:guide id="21" pos="4951">
          <p15:clr>
            <a:srgbClr val="A4A3A4"/>
          </p15:clr>
        </p15:guide>
        <p15:guide id="22" pos="5087">
          <p15:clr>
            <a:srgbClr val="A4A3A4"/>
          </p15:clr>
        </p15:guide>
        <p15:guide id="23" pos="5541">
          <p15:clr>
            <a:srgbClr val="A4A3A4"/>
          </p15:clr>
        </p15:guide>
        <p15:guide id="24" pos="5677">
          <p15:clr>
            <a:srgbClr val="A4A3A4"/>
          </p15:clr>
        </p15:guide>
        <p15:guide id="25" pos="6153">
          <p15:clr>
            <a:srgbClr val="A4A3A4"/>
          </p15:clr>
        </p15:guide>
        <p15:guide id="26" pos="6267">
          <p15:clr>
            <a:srgbClr val="A4A3A4"/>
          </p15:clr>
        </p15:guide>
        <p15:guide id="27" pos="6743">
          <p15:clr>
            <a:srgbClr val="A4A3A4"/>
          </p15:clr>
        </p15:guide>
        <p15:guide id="28" pos="6856">
          <p15:clr>
            <a:srgbClr val="A4A3A4"/>
          </p15:clr>
        </p15:guide>
        <p15:guide id="29" orient="horz" pos="3838">
          <p15:clr>
            <a:srgbClr val="A4A3A4"/>
          </p15:clr>
        </p15:guide>
        <p15:guide id="30" orient="horz" pos="2092">
          <p15:clr>
            <a:srgbClr val="A4A3A4"/>
          </p15:clr>
        </p15:guide>
        <p15:guide id="31" orient="horz" pos="2228">
          <p15:clr>
            <a:srgbClr val="A4A3A4"/>
          </p15:clr>
        </p15:guide>
        <p15:guide id="32" orient="horz" pos="845">
          <p15:clr>
            <a:srgbClr val="A4A3A4"/>
          </p15:clr>
        </p15:guide>
        <p15:guide id="33" orient="horz" pos="958">
          <p15:clr>
            <a:srgbClr val="A4A3A4"/>
          </p15:clr>
        </p15:guide>
        <p15:guide id="34" orient="horz" pos="1480">
          <p15:clr>
            <a:srgbClr val="A4A3A4"/>
          </p15:clr>
        </p15:guide>
        <p15:guide id="35" orient="horz" pos="1593">
          <p15:clr>
            <a:srgbClr val="A4A3A4"/>
          </p15:clr>
        </p15:guide>
        <p15:guide id="36" orient="horz" pos="2727">
          <p15:clr>
            <a:srgbClr val="A4A3A4"/>
          </p15:clr>
        </p15:guide>
        <p15:guide id="37" orient="horz" pos="2840">
          <p15:clr>
            <a:srgbClr val="A4A3A4"/>
          </p15:clr>
        </p15:guide>
        <p15:guide id="38" orient="horz" pos="3339">
          <p15:clr>
            <a:srgbClr val="A4A3A4"/>
          </p15:clr>
        </p15:guide>
        <p15:guide id="39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oreilly.com/openbook/webclient/ch03.html" TargetMode="Externa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"/>
          <p:cNvSpPr txBox="1">
            <a:spLocks noGrp="1"/>
          </p:cNvSpPr>
          <p:nvPr>
            <p:ph type="title"/>
          </p:nvPr>
        </p:nvSpPr>
        <p:spPr>
          <a:xfrm>
            <a:off x="6420465" y="662937"/>
            <a:ext cx="5614200" cy="55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Play"/>
              <a:buNone/>
            </a:pPr>
            <a:r>
              <a:rPr lang="en-US"/>
              <a:t>HTTP Client Project</a:t>
            </a:r>
            <a:br>
              <a:rPr lang="en-US"/>
            </a:br>
            <a:b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Nagamani and Shwe</a:t>
            </a:r>
            <a:b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2800">
                <a:latin typeface="Times New Roman"/>
                <a:ea typeface="Times New Roman"/>
                <a:cs typeface="Times New Roman"/>
                <a:sym typeface="Times New Roman"/>
              </a:rPr>
              <a:t>Dec 9, 2024</a:t>
            </a:r>
            <a:endParaRPr/>
          </a:p>
        </p:txBody>
      </p:sp>
      <p:pic>
        <p:nvPicPr>
          <p:cNvPr id="253" name="Google Shape;253;p1" descr="Data points digital background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7933" r="7941"/>
          <a:stretch/>
        </p:blipFill>
        <p:spPr>
          <a:xfrm>
            <a:off x="0" y="0"/>
            <a:ext cx="6267451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g31d0ec7442c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11650132" cy="655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7"/>
          <p:cNvSpPr txBox="1">
            <a:spLocks noGrp="1"/>
          </p:cNvSpPr>
          <p:nvPr>
            <p:ph type="title"/>
          </p:nvPr>
        </p:nvSpPr>
        <p:spPr>
          <a:xfrm>
            <a:off x="550863" y="508635"/>
            <a:ext cx="11090274" cy="13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lay"/>
              <a:buNone/>
            </a:pPr>
            <a:r>
              <a:rPr lang="en-US" dirty="0"/>
              <a:t>Requirements</a:t>
            </a:r>
            <a:endParaRPr dirty="0"/>
          </a:p>
        </p:txBody>
      </p:sp>
      <p:sp>
        <p:nvSpPr>
          <p:cNvPr id="315" name="Google Shape;315;p7"/>
          <p:cNvSpPr txBox="1">
            <a:spLocks noGrp="1"/>
          </p:cNvSpPr>
          <p:nvPr>
            <p:ph type="body" idx="1"/>
          </p:nvPr>
        </p:nvSpPr>
        <p:spPr>
          <a:xfrm>
            <a:off x="550850" y="1692916"/>
            <a:ext cx="4980900" cy="47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28600" lvl="1" indent="-180975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050"/>
              <a:buChar char="•"/>
            </a:pPr>
            <a:r>
              <a:rPr lang="en-US" sz="1200" dirty="0"/>
              <a:t>1. Establish a TCP connection to the server</a:t>
            </a:r>
            <a:endParaRPr sz="1200" dirty="0"/>
          </a:p>
          <a:p>
            <a:pPr marL="47625" lvl="1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050"/>
              <a:buNone/>
            </a:pPr>
            <a:r>
              <a:rPr lang="en-US" sz="1200" dirty="0"/>
              <a:t>✔️ The code establishes a TCP connection to the specified server IP and port (Port 80).</a:t>
            </a:r>
            <a:endParaRPr sz="1200" dirty="0"/>
          </a:p>
          <a:p>
            <a:pPr marL="228600" lvl="1" indent="-180975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050"/>
              <a:buChar char="•"/>
            </a:pPr>
            <a:r>
              <a:rPr lang="en-US" sz="1200" dirty="0"/>
              <a:t>2. Set a cookie value dynamically</a:t>
            </a:r>
            <a:endParaRPr sz="1200" dirty="0"/>
          </a:p>
          <a:p>
            <a:pPr marL="47625" lvl="1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050"/>
              <a:buNone/>
            </a:pPr>
            <a:r>
              <a:rPr lang="en-US" sz="1200" dirty="0"/>
              <a:t>✔️ The user is prompted to input the cookie value dynamically, which is then included in the HTTP request.</a:t>
            </a:r>
            <a:endParaRPr sz="1200" dirty="0"/>
          </a:p>
          <a:p>
            <a:pPr marL="228600" lvl="1" indent="-180975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050"/>
              <a:buChar char="•"/>
            </a:pPr>
            <a:r>
              <a:rPr lang="en-US" sz="1200" dirty="0"/>
              <a:t>3. Perform Basic Authentication (</a:t>
            </a:r>
            <a:r>
              <a:rPr lang="en-US" sz="1200" dirty="0" err="1"/>
              <a:t>username:password</a:t>
            </a:r>
            <a:r>
              <a:rPr lang="en-US" sz="1200" dirty="0"/>
              <a:t>)</a:t>
            </a:r>
            <a:endParaRPr sz="1200" dirty="0"/>
          </a:p>
          <a:p>
            <a:pPr marL="47625" lvl="1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050"/>
              <a:buNone/>
            </a:pPr>
            <a:r>
              <a:rPr lang="en-US" sz="1200" dirty="0"/>
              <a:t>✔️ The authentication details (username and password) are provided by the user and encoded in Base64.</a:t>
            </a:r>
            <a:endParaRPr sz="1200" dirty="0"/>
          </a:p>
          <a:p>
            <a:pPr marL="228600" lvl="1" indent="-180975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050"/>
              <a:buChar char="•"/>
            </a:pPr>
            <a:r>
              <a:rPr lang="en-US" sz="1200" dirty="0"/>
              <a:t>4. Send HTTP GET requests to access a resource</a:t>
            </a:r>
            <a:endParaRPr sz="1200" dirty="0"/>
          </a:p>
          <a:p>
            <a:pPr marL="47625" lvl="1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050"/>
              <a:buNone/>
            </a:pPr>
            <a:r>
              <a:rPr lang="en-US" sz="1200" dirty="0"/>
              <a:t>✔️ The code constructs and sends an HTTP GET request to access the specified resource URL.</a:t>
            </a:r>
            <a:endParaRPr sz="1200" dirty="0"/>
          </a:p>
          <a:p>
            <a:pPr marL="228600" lvl="1" indent="-180975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050"/>
              <a:buChar char="•"/>
            </a:pPr>
            <a:r>
              <a:rPr lang="en-US" sz="1200" dirty="0"/>
              <a:t>5. Handle server response and display it in CLI</a:t>
            </a:r>
            <a:endParaRPr sz="1200" dirty="0"/>
          </a:p>
          <a:p>
            <a:pPr marL="47625" lvl="1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050"/>
              <a:buNone/>
            </a:pPr>
            <a:r>
              <a:rPr lang="en-US" sz="1200" dirty="0"/>
              <a:t>✔️ The server's response is received and displayed on the CLI by reading incoming data with </a:t>
            </a:r>
            <a:r>
              <a:rPr lang="en-US" sz="1200" dirty="0" err="1"/>
              <a:t>recv</a:t>
            </a:r>
            <a:r>
              <a:rPr lang="en-US" sz="1200" dirty="0"/>
              <a:t>().</a:t>
            </a:r>
            <a:endParaRPr sz="1200" dirty="0"/>
          </a:p>
          <a:p>
            <a:pPr marL="228600" lvl="0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316" name="Google Shape;316;p7"/>
          <p:cNvSpPr txBox="1">
            <a:spLocks noGrp="1"/>
          </p:cNvSpPr>
          <p:nvPr>
            <p:ph type="body" idx="2"/>
          </p:nvPr>
        </p:nvSpPr>
        <p:spPr>
          <a:xfrm>
            <a:off x="6205540" y="1750665"/>
            <a:ext cx="5435600" cy="3995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28600" lvl="1" indent="-180975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050"/>
              <a:buChar char="•"/>
            </a:pPr>
            <a:r>
              <a:rPr lang="en-US" sz="1200" dirty="0"/>
              <a:t>6. Timeout only if the server does not respond within 5 seconds</a:t>
            </a:r>
            <a:endParaRPr sz="1200" dirty="0"/>
          </a:p>
          <a:p>
            <a:pPr marL="47625" lvl="1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050"/>
              <a:buNone/>
            </a:pPr>
            <a:r>
              <a:rPr lang="en-US" sz="1200" dirty="0"/>
              <a:t>✔️ A 5-second socket timeout is set using </a:t>
            </a:r>
            <a:r>
              <a:rPr lang="en-US" sz="1200" dirty="0" err="1"/>
              <a:t>setsockopt</a:t>
            </a:r>
            <a:r>
              <a:rPr lang="en-US" sz="1200" dirty="0"/>
              <a:t>() with SO_RCVTIMEO.</a:t>
            </a:r>
            <a:endParaRPr sz="1200" dirty="0"/>
          </a:p>
          <a:p>
            <a:pPr marL="228600" lvl="1" indent="-180975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050"/>
              <a:buChar char="•"/>
            </a:pPr>
            <a:r>
              <a:rPr lang="en-US" sz="1200" dirty="0"/>
              <a:t>7. Error handling for socket creation and connection</a:t>
            </a:r>
            <a:endParaRPr sz="1200" dirty="0"/>
          </a:p>
          <a:p>
            <a:pPr marL="47625" lvl="1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050"/>
              <a:buNone/>
            </a:pPr>
            <a:r>
              <a:rPr lang="en-US" sz="1200" dirty="0"/>
              <a:t>✔️ The error() function handles any errors related to socket creation, connection, and request sending.</a:t>
            </a:r>
            <a:endParaRPr sz="1200" dirty="0"/>
          </a:p>
          <a:p>
            <a:pPr marL="228600" lvl="1" indent="-180975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050"/>
              <a:buChar char="•"/>
            </a:pPr>
            <a:r>
              <a:rPr lang="en-US" sz="1200" dirty="0"/>
              <a:t>8. User-friendly CLI interface for input</a:t>
            </a:r>
            <a:endParaRPr sz="1200" dirty="0"/>
          </a:p>
          <a:p>
            <a:pPr marL="47625" lvl="1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050"/>
              <a:buNone/>
            </a:pPr>
            <a:r>
              <a:rPr lang="en-US" sz="1200" dirty="0"/>
              <a:t>✔️ Prompts in the CLI ask users to input the server IP, authentication details, URL, and cookie value.</a:t>
            </a:r>
            <a:endParaRPr sz="1200" dirty="0"/>
          </a:p>
          <a:p>
            <a:pPr marL="228600" lvl="1" indent="-180975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050"/>
              <a:buChar char="•"/>
            </a:pPr>
            <a:r>
              <a:rPr lang="en-US" sz="1200" dirty="0"/>
              <a:t>9. Support robust communication with proper resource handling</a:t>
            </a:r>
            <a:endParaRPr sz="1200" dirty="0"/>
          </a:p>
          <a:p>
            <a:pPr marL="47625" lvl="1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050"/>
              <a:buNone/>
            </a:pPr>
            <a:r>
              <a:rPr lang="en-US" sz="1200" dirty="0"/>
              <a:t>✔️ The socket is properly closed after communication with close().</a:t>
            </a:r>
            <a:endParaRPr sz="1200" dirty="0"/>
          </a:p>
          <a:p>
            <a:pPr marL="228600" lvl="1" indent="-180975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050"/>
              <a:buChar char="•"/>
            </a:pPr>
            <a:r>
              <a:rPr lang="en-US" sz="1200" dirty="0"/>
              <a:t>10. Ensure proper Base64 encoding for authentication</a:t>
            </a:r>
            <a:endParaRPr sz="1200" dirty="0"/>
          </a:p>
          <a:p>
            <a:pPr marL="47625" lvl="1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SzPts val="1050"/>
              <a:buNone/>
            </a:pPr>
            <a:r>
              <a:rPr lang="en-US" sz="1200" dirty="0"/>
              <a:t>✔️ The base64_encode() function properly encodes the provided authentication string.</a:t>
            </a:r>
            <a:endParaRPr sz="1200" dirty="0"/>
          </a:p>
          <a:p>
            <a:pPr marL="0" lvl="0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sz="12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FF591-1719-9B12-84A8-2ABDD7EEC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Code Snippets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94A7D76-77B8-0A69-7498-2D3CF13BEFB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81343" y="1622508"/>
            <a:ext cx="7629006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Connection Setup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: socket(), connect()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Request Formation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: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snprintf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()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Data Handling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: send(),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recv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()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Authentication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: Base64 encoding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Error Handling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: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perror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(), exit()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Timeouts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: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setsockopt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() </a:t>
            </a:r>
          </a:p>
        </p:txBody>
      </p:sp>
    </p:spTree>
    <p:extLst>
      <p:ext uri="{BB962C8B-B14F-4D97-AF65-F5344CB8AC3E}">
        <p14:creationId xmlns:p14="http://schemas.microsoft.com/office/powerpoint/2010/main" val="28085502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CCA35-C42F-72D3-5035-027BF0AF8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XAMPP Server Integration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2C39D9-73B3-4FB2-B09B-7D41DD21AD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b="1" dirty="0">
                <a:solidFill>
                  <a:schemeClr val="bg1"/>
                </a:solidFill>
              </a:rPr>
              <a:t>Setup:</a:t>
            </a:r>
          </a:p>
          <a:p>
            <a:pPr lvl="1" indent="-342900"/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Install XAMPP (a local server environment for Apache, MySQL, PHP, and Perl) </a:t>
            </a:r>
            <a:r>
              <a:rPr lang="en-US" sz="2000" dirty="0">
                <a:solidFill>
                  <a:schemeClr val="bg1"/>
                </a:solidFill>
              </a:rPr>
              <a:t>and configure a PHP script.</a:t>
            </a:r>
            <a:endParaRPr lang="en-US" sz="2000" dirty="0">
              <a:solidFill>
                <a:schemeClr val="bg1"/>
              </a:solidFill>
              <a:latin typeface="Gill Sans" panose="020B0604020202020204" charset="0"/>
            </a:endParaRPr>
          </a:p>
          <a:p>
            <a:pPr lvl="1" indent="-342900"/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Start the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Apache server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 in the XAMPP Control Panel. </a:t>
            </a:r>
          </a:p>
          <a:p>
            <a:pPr lvl="1" indent="-342900"/>
            <a:r>
              <a:rPr lang="en-US" sz="2000" dirty="0">
                <a:solidFill>
                  <a:schemeClr val="bg1"/>
                </a:solidFill>
              </a:rPr>
              <a:t>Make the IP address discoverable.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Testing</a:t>
            </a:r>
            <a:r>
              <a:rPr lang="en-US" sz="2000" dirty="0">
                <a:solidFill>
                  <a:schemeClr val="bg1"/>
                </a:solidFill>
              </a:rPr>
              <a:t>:</a:t>
            </a:r>
          </a:p>
          <a:p>
            <a:pPr lvl="1" indent="-342900"/>
            <a:r>
              <a:rPr lang="en-US" sz="2000" dirty="0">
                <a:solidFill>
                  <a:schemeClr val="bg1"/>
                </a:solidFill>
              </a:rPr>
              <a:t>Interact with the XAMPP server using the HTTP client.</a:t>
            </a:r>
            <a:br>
              <a:rPr lang="en-US" sz="2000" dirty="0">
                <a:solidFill>
                  <a:schemeClr val="bg1"/>
                </a:solidFill>
              </a:rPr>
            </a:b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98394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1d0f00e523_0_0"/>
          <p:cNvSpPr txBox="1">
            <a:spLocks noGrp="1"/>
          </p:cNvSpPr>
          <p:nvPr>
            <p:ph type="title"/>
          </p:nvPr>
        </p:nvSpPr>
        <p:spPr>
          <a:xfrm>
            <a:off x="194425" y="188830"/>
            <a:ext cx="11090400" cy="64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 Client Running:</a:t>
            </a:r>
            <a:endParaRPr dirty="0"/>
          </a:p>
        </p:txBody>
      </p:sp>
      <p:pic>
        <p:nvPicPr>
          <p:cNvPr id="323" name="Google Shape;323;g31d0f00e523_0_0"/>
          <p:cNvPicPr preferRelativeResize="0"/>
          <p:nvPr/>
        </p:nvPicPr>
        <p:blipFill rotWithShape="1">
          <a:blip r:embed="rId3">
            <a:alphaModFix/>
          </a:blip>
          <a:srcRect b="5006"/>
          <a:stretch/>
        </p:blipFill>
        <p:spPr>
          <a:xfrm>
            <a:off x="1012975" y="1065950"/>
            <a:ext cx="9843949" cy="555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48C96-2532-2C16-7DD1-417242050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164" y="315594"/>
            <a:ext cx="9854047" cy="1450217"/>
          </a:xfrm>
        </p:spPr>
        <p:txBody>
          <a:bodyPr/>
          <a:lstStyle/>
          <a:p>
            <a:r>
              <a:rPr lang="en-US" dirty="0"/>
              <a:t>HTTP Client Request and Server Response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D0BB01-C255-11C0-AEDB-4BBD47A97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26" y="1223582"/>
            <a:ext cx="5320549" cy="51691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BAA6BE4-9DE4-A2EE-86C2-135FC943F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23582"/>
            <a:ext cx="5902836" cy="516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207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1d0f00e523_0_8"/>
          <p:cNvSpPr txBox="1">
            <a:spLocks noGrp="1"/>
          </p:cNvSpPr>
          <p:nvPr>
            <p:ph type="title"/>
          </p:nvPr>
        </p:nvSpPr>
        <p:spPr>
          <a:xfrm>
            <a:off x="108888" y="188835"/>
            <a:ext cx="11090400" cy="133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 Client connection Refused:</a:t>
            </a:r>
            <a:endParaRPr dirty="0"/>
          </a:p>
        </p:txBody>
      </p:sp>
      <p:pic>
        <p:nvPicPr>
          <p:cNvPr id="330" name="Google Shape;330;g31d0f00e523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2525" y="989025"/>
            <a:ext cx="8671976" cy="5490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1d0f00e523_0_16"/>
          <p:cNvSpPr txBox="1">
            <a:spLocks noGrp="1"/>
          </p:cNvSpPr>
          <p:nvPr>
            <p:ph type="title"/>
          </p:nvPr>
        </p:nvSpPr>
        <p:spPr>
          <a:xfrm>
            <a:off x="365525" y="188830"/>
            <a:ext cx="11090400" cy="70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Authentication Error</a:t>
            </a:r>
            <a:endParaRPr/>
          </a:p>
        </p:txBody>
      </p:sp>
      <p:pic>
        <p:nvPicPr>
          <p:cNvPr id="337" name="Google Shape;337;g31d0f00e523_0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6851" y="999275"/>
            <a:ext cx="8824575" cy="550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1d0f00e523_0_32"/>
          <p:cNvSpPr txBox="1">
            <a:spLocks noGrp="1"/>
          </p:cNvSpPr>
          <p:nvPr>
            <p:ph type="title"/>
          </p:nvPr>
        </p:nvSpPr>
        <p:spPr>
          <a:xfrm>
            <a:off x="103488" y="188835"/>
            <a:ext cx="11090400" cy="1332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Parallel Connection: Multiple  HTTP Clients</a:t>
            </a:r>
            <a:endParaRPr dirty="0"/>
          </a:p>
        </p:txBody>
      </p:sp>
      <p:pic>
        <p:nvPicPr>
          <p:cNvPr id="344" name="Google Shape;344;g31d0f00e523_0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200" y="1904135"/>
            <a:ext cx="5900740" cy="37305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g31d0f00e523_0_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70765" y="1961885"/>
            <a:ext cx="5683261" cy="37855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1d0f00e523_0_41"/>
          <p:cNvSpPr txBox="1">
            <a:spLocks noGrp="1"/>
          </p:cNvSpPr>
          <p:nvPr>
            <p:ph type="title"/>
          </p:nvPr>
        </p:nvSpPr>
        <p:spPr>
          <a:xfrm>
            <a:off x="305950" y="337699"/>
            <a:ext cx="11335200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Wireshark Capture: Http client</a:t>
            </a:r>
            <a:endParaRPr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D6F6113-708A-015E-F70E-4DDCA41A3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950" y="1043768"/>
            <a:ext cx="5610558" cy="4516523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F033125F-5D7E-E878-FA79-43882487B3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043768"/>
            <a:ext cx="6003636" cy="4483599"/>
          </a:xfrm>
          <a:prstGeom prst="rect">
            <a:avLst/>
          </a:prstGeom>
        </p:spPr>
      </p:pic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C12EB4E-12A7-0126-486C-31AB36501A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5846076"/>
              </p:ext>
            </p:extLst>
          </p:nvPr>
        </p:nvGraphicFramePr>
        <p:xfrm>
          <a:off x="9907600" y="5993251"/>
          <a:ext cx="1733550" cy="527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5" imgW="1733550" imgH="527050" progId="Package">
                  <p:embed/>
                </p:oleObj>
              </mc:Choice>
              <mc:Fallback>
                <p:oleObj name="Packager Shell Object" showAsIcon="1" r:id="rId5" imgW="1733550" imgH="52705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907600" y="5993251"/>
                        <a:ext cx="1733550" cy="527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"/>
          <p:cNvSpPr txBox="1">
            <a:spLocks noGrp="1"/>
          </p:cNvSpPr>
          <p:nvPr>
            <p:ph type="title"/>
          </p:nvPr>
        </p:nvSpPr>
        <p:spPr>
          <a:xfrm>
            <a:off x="550863" y="483924"/>
            <a:ext cx="11090275" cy="1684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lay"/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260" name="Google Shape;260;p2"/>
          <p:cNvSpPr txBox="1">
            <a:spLocks noGrp="1"/>
          </p:cNvSpPr>
          <p:nvPr>
            <p:ph type="body" idx="1"/>
          </p:nvPr>
        </p:nvSpPr>
        <p:spPr>
          <a:xfrm>
            <a:off x="550863" y="2419350"/>
            <a:ext cx="11090274" cy="3913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dirty="0"/>
              <a:t>Introduction – Requirements</a:t>
            </a: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dirty="0"/>
              <a:t>Design - Architecture</a:t>
            </a: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dirty="0"/>
              <a:t>Implementation</a:t>
            </a: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dirty="0"/>
              <a:t>Code Analysis</a:t>
            </a: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 dirty="0"/>
              <a:t>Conclusion</a:t>
            </a: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8"/>
          <p:cNvSpPr txBox="1">
            <a:spLocks noGrp="1"/>
          </p:cNvSpPr>
          <p:nvPr>
            <p:ph type="title"/>
          </p:nvPr>
        </p:nvSpPr>
        <p:spPr>
          <a:xfrm>
            <a:off x="550863" y="508635"/>
            <a:ext cx="11090274" cy="13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lay"/>
              <a:buNone/>
            </a:pPr>
            <a:r>
              <a:rPr lang="en-US" dirty="0"/>
              <a:t>Wireshark Capture</a:t>
            </a:r>
            <a:endParaRPr dirty="0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934F1AAB-4723-AF76-50D7-0241A137A0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642" y="1174635"/>
            <a:ext cx="7379079" cy="5512083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13"/>
          <p:cNvSpPr txBox="1">
            <a:spLocks noGrp="1"/>
          </p:cNvSpPr>
          <p:nvPr>
            <p:ph type="title"/>
          </p:nvPr>
        </p:nvSpPr>
        <p:spPr>
          <a:xfrm>
            <a:off x="549536" y="549274"/>
            <a:ext cx="5179330" cy="284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"/>
              <a:buNone/>
            </a:pPr>
            <a:r>
              <a:rPr lang="en-US" dirty="0"/>
              <a:t>Thank you</a:t>
            </a:r>
            <a:endParaRPr dirty="0"/>
          </a:p>
        </p:txBody>
      </p:sp>
      <p:pic>
        <p:nvPicPr>
          <p:cNvPr id="397" name="Google Shape;397;p13" descr="A close-up of a network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" b="1"/>
          <a:stretch/>
        </p:blipFill>
        <p:spPr>
          <a:xfrm>
            <a:off x="5926138" y="549275"/>
            <a:ext cx="5654675" cy="578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3" name="Google Shape;363;p9"/>
          <p:cNvGrpSpPr/>
          <p:nvPr/>
        </p:nvGrpSpPr>
        <p:grpSpPr>
          <a:xfrm>
            <a:off x="4689246" y="551774"/>
            <a:ext cx="897877" cy="934082"/>
            <a:chOff x="5129684" y="1232940"/>
            <a:chExt cx="897877" cy="934082"/>
          </a:xfrm>
        </p:grpSpPr>
        <p:sp>
          <p:nvSpPr>
            <p:cNvPr id="364" name="Google Shape;364;p9"/>
            <p:cNvSpPr/>
            <p:nvPr/>
          </p:nvSpPr>
          <p:spPr>
            <a:xfrm rot="1800000">
              <a:off x="5356930" y="1363788"/>
              <a:ext cx="621086" cy="364601"/>
            </a:xfrm>
            <a:custGeom>
              <a:avLst/>
              <a:gdLst/>
              <a:ahLst/>
              <a:cxnLst/>
              <a:rect l="l" t="t" r="r" b="b"/>
              <a:pathLst>
                <a:path w="540" h="317" extrusionOk="0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65" name="Google Shape;365;p9"/>
            <p:cNvSpPr/>
            <p:nvPr/>
          </p:nvSpPr>
          <p:spPr>
            <a:xfrm rot="1800000">
              <a:off x="5243759" y="1430747"/>
              <a:ext cx="305942" cy="538275"/>
            </a:xfrm>
            <a:custGeom>
              <a:avLst/>
              <a:gdLst/>
              <a:ahLst/>
              <a:cxnLst/>
              <a:rect l="l" t="t" r="r" b="b"/>
              <a:pathLst>
                <a:path w="266" h="468" extrusionOk="0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9799999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366" name="Google Shape;366;p9"/>
            <p:cNvSpPr/>
            <p:nvPr/>
          </p:nvSpPr>
          <p:spPr>
            <a:xfrm rot="1800000">
              <a:off x="5508097" y="1586019"/>
              <a:ext cx="315144" cy="538275"/>
            </a:xfrm>
            <a:custGeom>
              <a:avLst/>
              <a:gdLst/>
              <a:ahLst/>
              <a:cxnLst/>
              <a:rect l="l" t="t" r="r" b="b"/>
              <a:pathLst>
                <a:path w="274" h="468" extrusionOk="0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>
              <a:gsLst>
                <a:gs pos="0">
                  <a:srgbClr val="2B274A">
                    <a:alpha val="20000"/>
                  </a:srgbClr>
                </a:gs>
                <a:gs pos="20000">
                  <a:srgbClr val="2B274A">
                    <a:alpha val="20000"/>
                  </a:srgbClr>
                </a:gs>
                <a:gs pos="100000">
                  <a:srgbClr val="59EFC0">
                    <a:alpha val="20000"/>
                  </a:srgbClr>
                </a:gs>
              </a:gsLst>
              <a:lin ang="180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367" name="Google Shape;367;p9"/>
          <p:cNvSpPr txBox="1">
            <a:spLocks noGrp="1"/>
          </p:cNvSpPr>
          <p:nvPr>
            <p:ph type="title"/>
          </p:nvPr>
        </p:nvSpPr>
        <p:spPr>
          <a:xfrm>
            <a:off x="600974" y="1640694"/>
            <a:ext cx="2738992" cy="101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lay"/>
              <a:buNone/>
            </a:pPr>
            <a:r>
              <a:rPr lang="en-US" dirty="0"/>
              <a:t>HTTP</a:t>
            </a:r>
            <a:br>
              <a:rPr lang="en-US" dirty="0"/>
            </a:br>
            <a:endParaRPr dirty="0"/>
          </a:p>
        </p:txBody>
      </p:sp>
      <p:pic>
        <p:nvPicPr>
          <p:cNvPr id="369" name="Google Shape;369;p9" descr="A close-up of a graph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" r="8"/>
          <a:stretch/>
        </p:blipFill>
        <p:spPr>
          <a:xfrm>
            <a:off x="6095588" y="0"/>
            <a:ext cx="609599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9"/>
          <p:cNvSpPr/>
          <p:nvPr/>
        </p:nvSpPr>
        <p:spPr>
          <a:xfrm>
            <a:off x="1189378" y="5232629"/>
            <a:ext cx="1080000" cy="1080000"/>
          </a:xfrm>
          <a:prstGeom prst="ellipse">
            <a:avLst/>
          </a:prstGeom>
          <a:gradFill>
            <a:gsLst>
              <a:gs pos="0">
                <a:srgbClr val="1B182E"/>
              </a:gs>
              <a:gs pos="60000">
                <a:srgbClr val="1B182E"/>
              </a:gs>
              <a:gs pos="100000">
                <a:srgbClr val="746EB3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3" name="Picture 2" descr="A diagram of a computer system&#10;&#10;Description automatically generated">
            <a:extLst>
              <a:ext uri="{FF2B5EF4-FFF2-40B4-BE49-F238E27FC236}">
                <a16:creationId xmlns:a16="http://schemas.microsoft.com/office/drawing/2014/main" id="{7F3BD019-D263-AA29-4C84-7936720F1E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218" y="1488421"/>
            <a:ext cx="5337839" cy="44022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D41208-F0F7-64FC-AD99-1F02A43E4D12}"/>
              </a:ext>
            </a:extLst>
          </p:cNvPr>
          <p:cNvSpPr txBox="1"/>
          <p:nvPr/>
        </p:nvSpPr>
        <p:spPr>
          <a:xfrm>
            <a:off x="1280160" y="6439301"/>
            <a:ext cx="28729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</a:rPr>
              <a:t>Ref: </a:t>
            </a:r>
            <a:r>
              <a:rPr lang="en-US" sz="800" dirty="0">
                <a:solidFill>
                  <a:schemeClr val="bg1"/>
                </a:solidFill>
                <a:hlinkClick r:id="rId5"/>
              </a:rPr>
              <a:t>https://www.oreilly.com/openbook/webclient/ch03.html</a:t>
            </a:r>
            <a:endParaRPr lang="en-US" sz="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F3048-5155-B0FB-FF96-BDD7FD07C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Client Implementation in C</a:t>
            </a:r>
            <a:br>
              <a:rPr lang="en-US" dirty="0"/>
            </a:br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868F587-4563-6B22-5E22-C1CC28BE7A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50863" y="1866289"/>
            <a:ext cx="8554636" cy="1631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Demonstrate HTTP communication using sockets.</a:t>
            </a: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panose="020B0604020202020204" charset="0"/>
              </a:rPr>
              <a:t>Implement Basic Authentication and cookie handling. </a:t>
            </a:r>
          </a:p>
        </p:txBody>
      </p:sp>
    </p:spTree>
    <p:extLst>
      <p:ext uri="{BB962C8B-B14F-4D97-AF65-F5344CB8AC3E}">
        <p14:creationId xmlns:p14="http://schemas.microsoft.com/office/powerpoint/2010/main" val="3719652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"/>
          <p:cNvSpPr txBox="1">
            <a:spLocks noGrp="1"/>
          </p:cNvSpPr>
          <p:nvPr>
            <p:ph type="ctrTitle"/>
          </p:nvPr>
        </p:nvSpPr>
        <p:spPr>
          <a:xfrm>
            <a:off x="550863" y="4045464"/>
            <a:ext cx="11115355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"/>
              <a:buNone/>
            </a:pPr>
            <a:r>
              <a:rPr lang="en-US"/>
              <a:t>INTRODUCTION</a:t>
            </a:r>
            <a:endParaRPr/>
          </a:p>
        </p:txBody>
      </p:sp>
      <p:pic>
        <p:nvPicPr>
          <p:cNvPr id="267" name="Google Shape;267;p3" descr="Data points digital background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52" b="51"/>
          <a:stretch/>
        </p:blipFill>
        <p:spPr>
          <a:xfrm>
            <a:off x="0" y="4594"/>
            <a:ext cx="12192000" cy="37718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"/>
          <p:cNvSpPr txBox="1">
            <a:spLocks noGrp="1"/>
          </p:cNvSpPr>
          <p:nvPr>
            <p:ph type="title"/>
          </p:nvPr>
        </p:nvSpPr>
        <p:spPr>
          <a:xfrm>
            <a:off x="550862" y="498474"/>
            <a:ext cx="7960421" cy="14502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lay"/>
              <a:buNone/>
            </a:pPr>
            <a:r>
              <a:rPr lang="en-US"/>
              <a:t>Http client Program Requirements</a:t>
            </a:r>
            <a:endParaRPr/>
          </a:p>
        </p:txBody>
      </p:sp>
      <p:sp>
        <p:nvSpPr>
          <p:cNvPr id="274" name="Google Shape;274;p4"/>
          <p:cNvSpPr txBox="1">
            <a:spLocks noGrp="1"/>
          </p:cNvSpPr>
          <p:nvPr>
            <p:ph type="body" idx="1"/>
          </p:nvPr>
        </p:nvSpPr>
        <p:spPr>
          <a:xfrm>
            <a:off x="430872" y="1376457"/>
            <a:ext cx="9083518" cy="4983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 sz="2000" dirty="0"/>
              <a:t>Requirements based on HTTP/1.1 RFC (RFC 2616, updated by RFC 7230-7235)</a:t>
            </a:r>
            <a:endParaRPr dirty="0"/>
          </a:p>
          <a:p>
            <a:pPr marL="228600" lvl="0" indent="-228600" algn="l" rtl="0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en-US" sz="2000" dirty="0"/>
              <a:t>Establish a reliable connection</a:t>
            </a:r>
            <a:endParaRPr dirty="0"/>
          </a:p>
          <a:p>
            <a:pPr marL="228600" lvl="0" indent="-228600" algn="l" rtl="0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en-US" sz="2000" dirty="0"/>
              <a:t>Formulate a request line</a:t>
            </a:r>
            <a:endParaRPr dirty="0"/>
          </a:p>
          <a:p>
            <a:pPr marL="228600" lvl="0" indent="-228600" algn="l" rtl="0">
              <a:lnSpc>
                <a:spcPct val="11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en-US" sz="2000" dirty="0"/>
              <a:t>Include Required headers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5" descr="Data Points Digital background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 amt="45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5"/>
          <p:cNvSpPr txBox="1">
            <a:spLocks noGrp="1"/>
          </p:cNvSpPr>
          <p:nvPr>
            <p:ph type="ctrTitle"/>
          </p:nvPr>
        </p:nvSpPr>
        <p:spPr>
          <a:xfrm>
            <a:off x="1524000" y="1376680"/>
            <a:ext cx="91440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"/>
              <a:buNone/>
            </a:pPr>
            <a:r>
              <a:rPr lang="en-US"/>
              <a:t>Software Design</a:t>
            </a:r>
            <a:endParaRPr/>
          </a:p>
        </p:txBody>
      </p:sp>
      <p:sp>
        <p:nvSpPr>
          <p:cNvPr id="282" name="Google Shape;282;p5"/>
          <p:cNvSpPr txBox="1">
            <a:spLocks noGrp="1"/>
          </p:cNvSpPr>
          <p:nvPr>
            <p:ph type="subTitle" idx="1"/>
          </p:nvPr>
        </p:nvSpPr>
        <p:spPr>
          <a:xfrm>
            <a:off x="1524000" y="3799840"/>
            <a:ext cx="91440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-US"/>
              <a:t>Architecture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6"/>
          <p:cNvSpPr/>
          <p:nvPr/>
        </p:nvSpPr>
        <p:spPr>
          <a:xfrm>
            <a:off x="6485017" y="1734550"/>
            <a:ext cx="1852800" cy="6135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08503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HTTP Client</a:t>
            </a:r>
            <a:endParaRPr/>
          </a:p>
        </p:txBody>
      </p:sp>
      <p:sp>
        <p:nvSpPr>
          <p:cNvPr id="288" name="Google Shape;288;p6"/>
          <p:cNvSpPr/>
          <p:nvPr/>
        </p:nvSpPr>
        <p:spPr>
          <a:xfrm>
            <a:off x="3994479" y="1734550"/>
            <a:ext cx="1852800" cy="6135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08503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Application Layer</a:t>
            </a:r>
            <a:endParaRPr/>
          </a:p>
        </p:txBody>
      </p:sp>
      <p:sp>
        <p:nvSpPr>
          <p:cNvPr id="289" name="Google Shape;289;p6"/>
          <p:cNvSpPr/>
          <p:nvPr/>
        </p:nvSpPr>
        <p:spPr>
          <a:xfrm>
            <a:off x="485270" y="4525882"/>
            <a:ext cx="1852800" cy="6135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08503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Build GET Request</a:t>
            </a:r>
            <a:endParaRPr/>
          </a:p>
        </p:txBody>
      </p:sp>
      <p:sp>
        <p:nvSpPr>
          <p:cNvPr id="290" name="Google Shape;290;p6"/>
          <p:cNvSpPr/>
          <p:nvPr/>
        </p:nvSpPr>
        <p:spPr>
          <a:xfrm>
            <a:off x="5227707" y="2958766"/>
            <a:ext cx="1852800" cy="6135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08503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Request Construction</a:t>
            </a:r>
            <a:endParaRPr/>
          </a:p>
        </p:txBody>
      </p:sp>
      <p:cxnSp>
        <p:nvCxnSpPr>
          <p:cNvPr id="291" name="Google Shape;291;p6"/>
          <p:cNvCxnSpPr>
            <a:stCxn id="288" idx="3"/>
            <a:endCxn id="287" idx="1"/>
          </p:cNvCxnSpPr>
          <p:nvPr/>
        </p:nvCxnSpPr>
        <p:spPr>
          <a:xfrm>
            <a:off x="5847279" y="2041300"/>
            <a:ext cx="637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92" name="Google Shape;292;p6"/>
          <p:cNvSpPr/>
          <p:nvPr/>
        </p:nvSpPr>
        <p:spPr>
          <a:xfrm>
            <a:off x="2971798" y="4525882"/>
            <a:ext cx="1852800" cy="6135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08503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Headers: Host</a:t>
            </a:r>
            <a:endParaRPr/>
          </a:p>
        </p:txBody>
      </p:sp>
      <p:sp>
        <p:nvSpPr>
          <p:cNvPr id="293" name="Google Shape;293;p6"/>
          <p:cNvSpPr/>
          <p:nvPr/>
        </p:nvSpPr>
        <p:spPr>
          <a:xfrm>
            <a:off x="5386132" y="4525882"/>
            <a:ext cx="1852800" cy="6135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08503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User - Agent</a:t>
            </a:r>
            <a:endParaRPr/>
          </a:p>
        </p:txBody>
      </p:sp>
      <p:sp>
        <p:nvSpPr>
          <p:cNvPr id="294" name="Google Shape;294;p6"/>
          <p:cNvSpPr/>
          <p:nvPr/>
        </p:nvSpPr>
        <p:spPr>
          <a:xfrm>
            <a:off x="7700219" y="4525882"/>
            <a:ext cx="1852800" cy="6135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08503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Accept-Encoding</a:t>
            </a:r>
            <a:endParaRPr/>
          </a:p>
        </p:txBody>
      </p:sp>
      <p:sp>
        <p:nvSpPr>
          <p:cNvPr id="295" name="Google Shape;295;p6"/>
          <p:cNvSpPr/>
          <p:nvPr/>
        </p:nvSpPr>
        <p:spPr>
          <a:xfrm>
            <a:off x="10014290" y="4525882"/>
            <a:ext cx="1852800" cy="613500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085039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Connection Close</a:t>
            </a:r>
            <a:endParaRPr/>
          </a:p>
        </p:txBody>
      </p:sp>
      <p:cxnSp>
        <p:nvCxnSpPr>
          <p:cNvPr id="296" name="Google Shape;296;p6"/>
          <p:cNvCxnSpPr>
            <a:stCxn id="289" idx="3"/>
            <a:endCxn id="292" idx="1"/>
          </p:cNvCxnSpPr>
          <p:nvPr/>
        </p:nvCxnSpPr>
        <p:spPr>
          <a:xfrm>
            <a:off x="2338070" y="4832632"/>
            <a:ext cx="6336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97" name="Google Shape;297;p6"/>
          <p:cNvCxnSpPr>
            <a:stCxn id="292" idx="3"/>
            <a:endCxn id="293" idx="1"/>
          </p:cNvCxnSpPr>
          <p:nvPr/>
        </p:nvCxnSpPr>
        <p:spPr>
          <a:xfrm>
            <a:off x="4824598" y="4832632"/>
            <a:ext cx="5616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98" name="Google Shape;298;p6"/>
          <p:cNvCxnSpPr>
            <a:stCxn id="293" idx="3"/>
            <a:endCxn id="294" idx="1"/>
          </p:cNvCxnSpPr>
          <p:nvPr/>
        </p:nvCxnSpPr>
        <p:spPr>
          <a:xfrm>
            <a:off x="7238932" y="4832632"/>
            <a:ext cx="461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</p:cxnSp>
      <p:cxnSp>
        <p:nvCxnSpPr>
          <p:cNvPr id="299" name="Google Shape;299;p6"/>
          <p:cNvCxnSpPr>
            <a:stCxn id="294" idx="3"/>
            <a:endCxn id="295" idx="1"/>
          </p:cNvCxnSpPr>
          <p:nvPr/>
        </p:nvCxnSpPr>
        <p:spPr>
          <a:xfrm>
            <a:off x="9553019" y="4832632"/>
            <a:ext cx="4614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300" name="Google Shape;300;p6"/>
          <p:cNvSpPr/>
          <p:nvPr/>
        </p:nvSpPr>
        <p:spPr>
          <a:xfrm>
            <a:off x="264695" y="4387516"/>
            <a:ext cx="11778900" cy="1095000"/>
          </a:xfrm>
          <a:prstGeom prst="rect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301" name="Google Shape;301;p6"/>
          <p:cNvCxnSpPr>
            <a:stCxn id="290" idx="2"/>
            <a:endCxn id="300" idx="0"/>
          </p:cNvCxnSpPr>
          <p:nvPr/>
        </p:nvCxnSpPr>
        <p:spPr>
          <a:xfrm>
            <a:off x="6154107" y="3572266"/>
            <a:ext cx="0" cy="815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02" name="Google Shape;302;p6"/>
          <p:cNvSpPr txBox="1"/>
          <p:nvPr/>
        </p:nvSpPr>
        <p:spPr>
          <a:xfrm>
            <a:off x="345050" y="581400"/>
            <a:ext cx="5041200" cy="12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Software Architecture:</a:t>
            </a:r>
            <a:endParaRPr sz="24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1023B428-3C22-F948-C586-B45417780BC7}"/>
              </a:ext>
            </a:extLst>
          </p:cNvPr>
          <p:cNvCxnSpPr>
            <a:stCxn id="287" idx="2"/>
            <a:endCxn id="290" idx="0"/>
          </p:cNvCxnSpPr>
          <p:nvPr/>
        </p:nvCxnSpPr>
        <p:spPr>
          <a:xfrm rot="5400000">
            <a:off x="6477404" y="2024753"/>
            <a:ext cx="610716" cy="1257310"/>
          </a:xfrm>
          <a:prstGeom prst="bent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8C14A-5C4E-D5D4-AB55-A1CACD1ED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Overview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AA2699-EC3D-BEC5-79FF-05648D0935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User Input</a:t>
            </a:r>
            <a:r>
              <a:rPr lang="en-US" sz="20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Server IP, credentials, URL, and cookie.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Socket Connection</a:t>
            </a:r>
            <a:r>
              <a:rPr lang="en-US" sz="20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 Set up and connect to the server.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Request Creation</a:t>
            </a:r>
            <a:r>
              <a:rPr lang="en-US" sz="20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Create an HTTP GET request with headers.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Response Handling</a:t>
            </a:r>
            <a:r>
              <a:rPr lang="en-US" sz="20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Receive and display server response.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5191699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rgbClr val="000000"/>
      </a:dk1>
      <a:lt1>
        <a:srgbClr val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622</TotalTime>
  <Words>624</Words>
  <Application>Microsoft Office PowerPoint</Application>
  <PresentationFormat>Widescreen</PresentationFormat>
  <Paragraphs>100</Paragraphs>
  <Slides>21</Slides>
  <Notes>17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Times New Roman</vt:lpstr>
      <vt:lpstr>Gill Sans</vt:lpstr>
      <vt:lpstr>Play</vt:lpstr>
      <vt:lpstr>Arial</vt:lpstr>
      <vt:lpstr>Calibri</vt:lpstr>
      <vt:lpstr>3DFloatVTI</vt:lpstr>
      <vt:lpstr>Package</vt:lpstr>
      <vt:lpstr>HTTP Client Project  Nagamani and Shwe Dec 9, 2024</vt:lpstr>
      <vt:lpstr>Agenda</vt:lpstr>
      <vt:lpstr>HTTP </vt:lpstr>
      <vt:lpstr>HTTP Client Implementation in C </vt:lpstr>
      <vt:lpstr>INTRODUCTION</vt:lpstr>
      <vt:lpstr>Http client Program Requirements</vt:lpstr>
      <vt:lpstr>Software Design</vt:lpstr>
      <vt:lpstr>PowerPoint Presentation</vt:lpstr>
      <vt:lpstr>Workflow Overview </vt:lpstr>
      <vt:lpstr>PowerPoint Presentation</vt:lpstr>
      <vt:lpstr>Requirements</vt:lpstr>
      <vt:lpstr>Key Code Snippets</vt:lpstr>
      <vt:lpstr>XAMPP Server Integration  </vt:lpstr>
      <vt:lpstr>HTTP Client Running:</vt:lpstr>
      <vt:lpstr>HTTP Client Request and Server Response </vt:lpstr>
      <vt:lpstr>HTTP Client connection Refused:</vt:lpstr>
      <vt:lpstr>Authentication Error</vt:lpstr>
      <vt:lpstr>Parallel Connection: Multiple  HTTP Clients</vt:lpstr>
      <vt:lpstr>Wireshark Capture: Http client</vt:lpstr>
      <vt:lpstr>Wireshark Capture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ShweHtetHtet Aung</dc:creator>
  <cp:lastModifiedBy>Nagamani Patil</cp:lastModifiedBy>
  <cp:revision>7</cp:revision>
  <dcterms:created xsi:type="dcterms:W3CDTF">2024-12-08T21:50:00Z</dcterms:created>
  <dcterms:modified xsi:type="dcterms:W3CDTF">2024-12-09T15:39:30Z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